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Krona One"/>
      <p:regular r:id="rId36"/>
    </p:embeddedFont>
    <p:embeddedFont>
      <p:font typeface="Source Code Pro Light"/>
      <p:regular r:id="rId37"/>
      <p:bold r:id="rId38"/>
      <p:italic r:id="rId39"/>
      <p:boldItalic r:id="rId40"/>
    </p:embeddedFont>
    <p:embeddedFont>
      <p:font typeface="Teko"/>
      <p:regular r:id="rId41"/>
      <p:bold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Teko Medium"/>
      <p:regular r:id="rId47"/>
      <p:bold r:id="rId48"/>
    </p:embeddedFont>
    <p:embeddedFont>
      <p:font typeface="Teko Light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Larissa Silva Xavier Ros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Light-boldItalic.fntdata"/><Relationship Id="rId42" Type="http://schemas.openxmlformats.org/officeDocument/2006/relationships/font" Target="fonts/Teko-bold.fntdata"/><Relationship Id="rId41" Type="http://schemas.openxmlformats.org/officeDocument/2006/relationships/font" Target="fonts/Teko-regular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TekoMedium-bold.fntdata"/><Relationship Id="rId47" Type="http://schemas.openxmlformats.org/officeDocument/2006/relationships/font" Target="fonts/TekoMedium-regular.fntdata"/><Relationship Id="rId49" Type="http://schemas.openxmlformats.org/officeDocument/2006/relationships/font" Target="fonts/Tek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Slab-bold.fntdata"/><Relationship Id="rId34" Type="http://schemas.openxmlformats.org/officeDocument/2006/relationships/font" Target="fonts/RobotoSlab-regular.fntdata"/><Relationship Id="rId37" Type="http://schemas.openxmlformats.org/officeDocument/2006/relationships/font" Target="fonts/SourceCodeProLight-regular.fntdata"/><Relationship Id="rId36" Type="http://schemas.openxmlformats.org/officeDocument/2006/relationships/font" Target="fonts/KronaOne-regular.fntdata"/><Relationship Id="rId39" Type="http://schemas.openxmlformats.org/officeDocument/2006/relationships/font" Target="fonts/SourceCodeProLight-italic.fntdata"/><Relationship Id="rId38" Type="http://schemas.openxmlformats.org/officeDocument/2006/relationships/font" Target="fonts/SourceCodePro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Tek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1T02:16:53.574">
    <p:pos x="6000" y="0"/>
    <p:text>Tem alguns com imagens interessantes tbm, microscópio e tal, não sei se é útil, mas tem kkk além disso, se clicar em "Layout" dá pra escolher o tipo que você quer que o slide selecionado fique</p:text>
  </p:cm>
  <p:cm authorId="0" idx="2" dt="2021-10-21T02:08:07.153">
    <p:pos x="6000" y="100"/>
    <p:text>Deixei os slides base a partir do "fim" dos nossos, podemos usar os modelos deles pra encaixar nosso conteúdo sem ficar tudo igual. Só clicar no que vocês gostarem com o botão direto e selecionar "duplicar slide", daí bota o que quiser lá.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f9ca41763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f9ca41763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f9ca4176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f9ca4176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f9ca41763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f9ca41763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f9d7c26a35_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f9d7c26a35_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faaacb5a2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faaacb5a2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f9d7c26a35_5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f9d7c26a35_5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9ca4176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f9ca4176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f9ca41763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f9ca41763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faaacb5a2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faaacb5a2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9d7c26a35_5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f9d7c26a35_5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d7c26a35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9d7c26a35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f9ca4416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f9ca441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fb05b3c1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fb05b3c1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b05b3c11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b05b3c11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fb05b3c114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fb05b3c114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64ccc39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f64ccc39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faaacb5a2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faaacb5a2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faaacb5a2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faaacb5a2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faaacb5a2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faaacb5a2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625b9e5b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625b9e5b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f9d7c26a35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f9d7c26a35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aaacb5a2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aaacb5a2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faaacb5a2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faaacb5a2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9d7c26a35_5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9d7c26a35_5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f9d7c26a35_5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f9d7c26a35_5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9d7c26a35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9d7c26a35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7" name="Google Shape;117;p21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18" name="Google Shape;118;p2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2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2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hasCustomPrompt="1" type="title"/>
          </p:nvPr>
        </p:nvSpPr>
        <p:spPr>
          <a:xfrm>
            <a:off x="3924625" y="2119275"/>
            <a:ext cx="3687300" cy="1590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9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b="1" sz="100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720000" y="3709400"/>
            <a:ext cx="4014000" cy="7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720000" y="563775"/>
            <a:ext cx="5348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39" name="Google Shape;139;p24"/>
          <p:cNvGrpSpPr/>
          <p:nvPr/>
        </p:nvGrpSpPr>
        <p:grpSpPr>
          <a:xfrm rot="-5400000">
            <a:off x="-553211" y="3540561"/>
            <a:ext cx="2213123" cy="1106705"/>
            <a:chOff x="5896571" y="36513"/>
            <a:chExt cx="3247429" cy="1623926"/>
          </a:xfrm>
        </p:grpSpPr>
        <p:sp>
          <p:nvSpPr>
            <p:cNvPr id="140" name="Google Shape;140;p24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rect b="b" l="l" r="r" t="t"/>
              <a:pathLst>
                <a:path extrusionOk="0" h="83956" w="41978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rect b="b" l="l" r="r" t="t"/>
              <a:pathLst>
                <a:path extrusionOk="0" h="91688" w="45844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rect b="b" l="l" r="r" t="t"/>
              <a:pathLst>
                <a:path extrusionOk="0" h="99420" w="4971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rect b="b" l="l" r="r" t="t"/>
              <a:pathLst>
                <a:path extrusionOk="0" h="107152" w="53599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rect b="b" l="l" r="r" t="t"/>
              <a:pathLst>
                <a:path extrusionOk="0" h="114905" w="57464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rect b="b" l="l" r="r" t="t"/>
              <a:pathLst>
                <a:path extrusionOk="0" h="122637" w="6133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rect b="b" l="l" r="r" t="t"/>
              <a:pathLst>
                <a:path extrusionOk="0" h="130369" w="65196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rect b="b" l="l" r="r" t="t"/>
              <a:pathLst>
                <a:path extrusionOk="0" h="138124" w="69062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rect b="b" l="l" r="r" t="t"/>
              <a:pathLst>
                <a:path extrusionOk="0" h="145854" w="72928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rect b="b" l="l" r="r" t="t"/>
              <a:pathLst>
                <a:path extrusionOk="0" h="153586" w="76816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rect b="b" l="l" r="r" t="t"/>
              <a:pathLst>
                <a:path extrusionOk="0" h="161523" w="80773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rect b="b" l="l" r="r" t="t"/>
              <a:pathLst>
                <a:path extrusionOk="0" h="169073" w="84548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rect b="b" l="l" r="r" t="t"/>
              <a:pathLst>
                <a:path extrusionOk="0" h="176803" w="88413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5"/>
          <p:cNvGrpSpPr/>
          <p:nvPr/>
        </p:nvGrpSpPr>
        <p:grpSpPr>
          <a:xfrm rot="10800000">
            <a:off x="6667999" y="341547"/>
            <a:ext cx="2476000" cy="4951355"/>
            <a:chOff x="-93373" y="1356061"/>
            <a:chExt cx="1623926" cy="3247429"/>
          </a:xfrm>
        </p:grpSpPr>
        <p:sp>
          <p:nvSpPr>
            <p:cNvPr id="155" name="Google Shape;155;p25"/>
            <p:cNvSpPr/>
            <p:nvPr/>
          </p:nvSpPr>
          <p:spPr>
            <a:xfrm>
              <a:off x="-93373" y="2208995"/>
              <a:ext cx="771031" cy="1542062"/>
            </a:xfrm>
            <a:custGeom>
              <a:rect b="b" l="l" r="r" t="t"/>
              <a:pathLst>
                <a:path extrusionOk="0" h="83956" w="41978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-93373" y="2137983"/>
              <a:ext cx="842040" cy="1684079"/>
            </a:xfrm>
            <a:custGeom>
              <a:rect b="b" l="l" r="r" t="t"/>
              <a:pathLst>
                <a:path extrusionOk="0" h="91688" w="45844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-93373" y="2066971"/>
              <a:ext cx="913048" cy="1826097"/>
            </a:xfrm>
            <a:custGeom>
              <a:rect b="b" l="l" r="r" t="t"/>
              <a:pathLst>
                <a:path extrusionOk="0" h="99420" w="4971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-93373" y="1995959"/>
              <a:ext cx="984480" cy="1968114"/>
            </a:xfrm>
            <a:custGeom>
              <a:rect b="b" l="l" r="r" t="t"/>
              <a:pathLst>
                <a:path extrusionOk="0" h="107152" w="53599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-93373" y="1924543"/>
              <a:ext cx="1055470" cy="2110518"/>
            </a:xfrm>
            <a:custGeom>
              <a:rect b="b" l="l" r="r" t="t"/>
              <a:pathLst>
                <a:path extrusionOk="0" h="114905" w="57464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-93373" y="1853531"/>
              <a:ext cx="1126479" cy="2252535"/>
            </a:xfrm>
            <a:custGeom>
              <a:rect b="b" l="l" r="r" t="t"/>
              <a:pathLst>
                <a:path extrusionOk="0" h="122637" w="6133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-93373" y="1782519"/>
              <a:ext cx="1197488" cy="2394553"/>
            </a:xfrm>
            <a:custGeom>
              <a:rect b="b" l="l" r="r" t="t"/>
              <a:pathLst>
                <a:path extrusionOk="0" h="130369" w="65196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-93373" y="1711507"/>
              <a:ext cx="1268496" cy="2536993"/>
            </a:xfrm>
            <a:custGeom>
              <a:rect b="b" l="l" r="r" t="t"/>
              <a:pathLst>
                <a:path extrusionOk="0" h="138124" w="69062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-93373" y="1640514"/>
              <a:ext cx="1339505" cy="2678973"/>
            </a:xfrm>
            <a:custGeom>
              <a:rect b="b" l="l" r="r" t="t"/>
              <a:pathLst>
                <a:path extrusionOk="0" h="145854" w="72928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-93373" y="1569502"/>
              <a:ext cx="1410918" cy="2820991"/>
            </a:xfrm>
            <a:custGeom>
              <a:rect b="b" l="l" r="r" t="t"/>
              <a:pathLst>
                <a:path extrusionOk="0" h="153586" w="76816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-93373" y="1496396"/>
              <a:ext cx="1483598" cy="2966774"/>
            </a:xfrm>
            <a:custGeom>
              <a:rect b="b" l="l" r="r" t="t"/>
              <a:pathLst>
                <a:path extrusionOk="0" h="161523" w="80773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-93373" y="1427055"/>
              <a:ext cx="1552935" cy="3105448"/>
            </a:xfrm>
            <a:custGeom>
              <a:rect b="b" l="l" r="r" t="t"/>
              <a:pathLst>
                <a:path extrusionOk="0" h="169073" w="84548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-93373" y="1356061"/>
              <a:ext cx="1623926" cy="3247429"/>
            </a:xfrm>
            <a:custGeom>
              <a:rect b="b" l="l" r="r" t="t"/>
              <a:pathLst>
                <a:path extrusionOk="0" h="176803" w="88413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5200" y="1395875"/>
            <a:ext cx="4289400" cy="3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720000" y="563775"/>
            <a:ext cx="59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b="1" sz="27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8424000" y="403200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0000" y="1368725"/>
            <a:ext cx="4143600" cy="569400"/>
          </a:xfrm>
          <a:prstGeom prst="rect">
            <a:avLst/>
          </a:prstGeom>
        </p:spPr>
        <p:txBody>
          <a:bodyPr anchorCtr="0" anchor="ctr" bIns="91425" lIns="0" spcFirstLastPara="1" rIns="3600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b="1"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20000" y="2406575"/>
            <a:ext cx="34512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76" name="Google Shape;176;p26"/>
          <p:cNvGrpSpPr/>
          <p:nvPr/>
        </p:nvGrpSpPr>
        <p:grpSpPr>
          <a:xfrm>
            <a:off x="345059" y="4140450"/>
            <a:ext cx="2005390" cy="1002826"/>
            <a:chOff x="5765624" y="4012919"/>
            <a:chExt cx="2260868" cy="1130581"/>
          </a:xfrm>
        </p:grpSpPr>
        <p:sp>
          <p:nvSpPr>
            <p:cNvPr id="177" name="Google Shape;177;p26"/>
            <p:cNvSpPr/>
            <p:nvPr/>
          </p:nvSpPr>
          <p:spPr>
            <a:xfrm rot="-5400000">
              <a:off x="6627850" y="4338310"/>
              <a:ext cx="536794" cy="1073587"/>
            </a:xfrm>
            <a:custGeom>
              <a:rect b="b" l="l" r="r" t="t"/>
              <a:pathLst>
                <a:path extrusionOk="0" h="83956" w="41978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 rot="-5400000">
              <a:off x="6603129" y="4264155"/>
              <a:ext cx="586230" cy="1172460"/>
            </a:xfrm>
            <a:custGeom>
              <a:rect b="b" l="l" r="r" t="t"/>
              <a:pathLst>
                <a:path extrusionOk="0" h="91688" w="45844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 rot="-5400000">
              <a:off x="6578407" y="4190000"/>
              <a:ext cx="635667" cy="1271333"/>
            </a:xfrm>
            <a:custGeom>
              <a:rect b="b" l="l" r="r" t="t"/>
              <a:pathLst>
                <a:path extrusionOk="0" h="99420" w="4971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 rot="-5400000">
              <a:off x="6553538" y="4115698"/>
              <a:ext cx="685397" cy="1370206"/>
            </a:xfrm>
            <a:custGeom>
              <a:rect b="b" l="l" r="r" t="t"/>
              <a:pathLst>
                <a:path extrusionOk="0" h="107152" w="53599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 rot="-5400000">
              <a:off x="6528676" y="4041416"/>
              <a:ext cx="734821" cy="1469348"/>
            </a:xfrm>
            <a:custGeom>
              <a:rect b="b" l="l" r="r" t="t"/>
              <a:pathLst>
                <a:path extrusionOk="0" h="114905" w="57464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 rot="-5400000">
              <a:off x="6503954" y="3967261"/>
              <a:ext cx="784257" cy="1568221"/>
            </a:xfrm>
            <a:custGeom>
              <a:rect b="b" l="l" r="r" t="t"/>
              <a:pathLst>
                <a:path extrusionOk="0" h="122637" w="6133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 rot="-5400000">
              <a:off x="6479232" y="3893106"/>
              <a:ext cx="833694" cy="1667094"/>
            </a:xfrm>
            <a:custGeom>
              <a:rect b="b" l="l" r="r" t="t"/>
              <a:pathLst>
                <a:path extrusionOk="0" h="130369" w="65196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6454658" y="3818805"/>
              <a:ext cx="883130" cy="1766261"/>
            </a:xfrm>
            <a:custGeom>
              <a:rect b="b" l="l" r="r" t="t"/>
              <a:pathLst>
                <a:path extrusionOk="0" h="138124" w="69062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 rot="-5400000">
              <a:off x="6429936" y="3744663"/>
              <a:ext cx="932567" cy="1865108"/>
            </a:xfrm>
            <a:custGeom>
              <a:rect b="b" l="l" r="r" t="t"/>
              <a:pathLst>
                <a:path extrusionOk="0" h="145854" w="72928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rot="-5400000">
              <a:off x="6405074" y="3670367"/>
              <a:ext cx="982285" cy="1963981"/>
            </a:xfrm>
            <a:custGeom>
              <a:rect b="b" l="l" r="r" t="t"/>
              <a:pathLst>
                <a:path extrusionOk="0" h="153586" w="76816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5400000">
              <a:off x="6379623" y="3594320"/>
              <a:ext cx="1032885" cy="2065475"/>
            </a:xfrm>
            <a:custGeom>
              <a:rect b="b" l="l" r="r" t="t"/>
              <a:pathLst>
                <a:path extrusionOk="0" h="161523" w="80773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 rot="-5400000">
              <a:off x="6355483" y="3521911"/>
              <a:ext cx="1081158" cy="2162021"/>
            </a:xfrm>
            <a:custGeom>
              <a:rect b="b" l="l" r="r" t="t"/>
              <a:pathLst>
                <a:path extrusionOk="0" h="169073" w="84548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 rot="-5400000">
              <a:off x="6330768" y="3447775"/>
              <a:ext cx="1130581" cy="2260868"/>
            </a:xfrm>
            <a:custGeom>
              <a:rect b="b" l="l" r="r" t="t"/>
              <a:pathLst>
                <a:path extrusionOk="0" h="176803" w="88413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4765250" y="558227"/>
            <a:ext cx="3658800" cy="5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89999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5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6336943" y="3225800"/>
            <a:ext cx="18000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6300341" y="3886402"/>
            <a:ext cx="1872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2" type="title"/>
          </p:nvPr>
        </p:nvSpPr>
        <p:spPr>
          <a:xfrm>
            <a:off x="3672440" y="3225800"/>
            <a:ext cx="17991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3" type="subTitle"/>
          </p:nvPr>
        </p:nvSpPr>
        <p:spPr>
          <a:xfrm>
            <a:off x="3635837" y="3886400"/>
            <a:ext cx="1871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4" type="title"/>
          </p:nvPr>
        </p:nvSpPr>
        <p:spPr>
          <a:xfrm>
            <a:off x="1007350" y="3225800"/>
            <a:ext cx="18000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5" type="subTitle"/>
          </p:nvPr>
        </p:nvSpPr>
        <p:spPr>
          <a:xfrm>
            <a:off x="971047" y="3886400"/>
            <a:ext cx="1872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6" type="title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7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5896571" y="36513"/>
            <a:ext cx="3247429" cy="1623926"/>
            <a:chOff x="5896571" y="36513"/>
            <a:chExt cx="3247429" cy="1623926"/>
          </a:xfrm>
        </p:grpSpPr>
        <p:sp>
          <p:nvSpPr>
            <p:cNvPr id="204" name="Google Shape;204;p28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rect b="b" l="l" r="r" t="t"/>
              <a:pathLst>
                <a:path extrusionOk="0" h="83956" w="41978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rect b="b" l="l" r="r" t="t"/>
              <a:pathLst>
                <a:path extrusionOk="0" h="91688" w="45844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rect b="b" l="l" r="r" t="t"/>
              <a:pathLst>
                <a:path extrusionOk="0" h="99420" w="4971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rect b="b" l="l" r="r" t="t"/>
              <a:pathLst>
                <a:path extrusionOk="0" h="107152" w="53599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rect b="b" l="l" r="r" t="t"/>
              <a:pathLst>
                <a:path extrusionOk="0" h="114905" w="57464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rect b="b" l="l" r="r" t="t"/>
              <a:pathLst>
                <a:path extrusionOk="0" h="122637" w="6133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rect b="b" l="l" r="r" t="t"/>
              <a:pathLst>
                <a:path extrusionOk="0" h="130369" w="65196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rect b="b" l="l" r="r" t="t"/>
              <a:pathLst>
                <a:path extrusionOk="0" h="138124" w="69062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rect b="b" l="l" r="r" t="t"/>
              <a:pathLst>
                <a:path extrusionOk="0" h="145854" w="72928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rect b="b" l="l" r="r" t="t"/>
              <a:pathLst>
                <a:path extrusionOk="0" h="153586" w="76816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rect b="b" l="l" r="r" t="t"/>
              <a:pathLst>
                <a:path extrusionOk="0" h="161523" w="80773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rect b="b" l="l" r="r" t="t"/>
              <a:pathLst>
                <a:path extrusionOk="0" h="169073" w="84548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rect b="b" l="l" r="r" t="t"/>
              <a:pathLst>
                <a:path extrusionOk="0" h="176803" w="88413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26.jpg"/><Relationship Id="rId7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Relationship Id="rId5" Type="http://schemas.openxmlformats.org/officeDocument/2006/relationships/image" Target="../media/image29.jpg"/><Relationship Id="rId6" Type="http://schemas.openxmlformats.org/officeDocument/2006/relationships/image" Target="../media/image16.png"/><Relationship Id="rId7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ccessmedicine.mhmedical.com/content.aspx?sectionid=258956562&amp;bookid=3081&amp;Resultclick=2" TargetMode="External"/><Relationship Id="rId4" Type="http://schemas.openxmlformats.org/officeDocument/2006/relationships/hyperlink" Target="https://www.ncbi.nlm.nih.gov/books/NBK11733/" TargetMode="External"/><Relationship Id="rId9" Type="http://schemas.openxmlformats.org/officeDocument/2006/relationships/hyperlink" Target="https://www.sbd.org.br/dermatologia/pele/doencas-e-problemas/" TargetMode="External"/><Relationship Id="rId5" Type="http://schemas.openxmlformats.org/officeDocument/2006/relationships/hyperlink" Target="https://ai.googleblog.com/2020/12/transformers-for-image-recognition-at.html" TargetMode="External"/><Relationship Id="rId6" Type="http://schemas.openxmlformats.org/officeDocument/2006/relationships/hyperlink" Target="https://www.kaggle.com/umairshahab/dermnet-skin-diesease-images" TargetMode="External"/><Relationship Id="rId7" Type="http://schemas.openxmlformats.org/officeDocument/2006/relationships/hyperlink" Target="https://ichi.pro/pt/voce-esta-pronto-para-o-vision-transformer-vit-221968613950777" TargetMode="External"/><Relationship Id="rId8" Type="http://schemas.openxmlformats.org/officeDocument/2006/relationships/hyperlink" Target="https://dicassobresaude.com/doencas-de-pele-conheca-as-10-mais-comuns/" TargetMode="External"/><Relationship Id="rId10" Type="http://schemas.openxmlformats.org/officeDocument/2006/relationships/hyperlink" Target="https://accessmedicine.mhmedical.com/content.aspx?bookId=2184&amp;sectionId=16546031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ctrTitle"/>
          </p:nvPr>
        </p:nvSpPr>
        <p:spPr>
          <a:xfrm>
            <a:off x="1680300" y="941950"/>
            <a:ext cx="57834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Classificação de Doenças de Pele com Vision Transformers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2030" l="38900" r="25895" t="-2030"/>
          <a:stretch/>
        </p:blipFill>
        <p:spPr>
          <a:xfrm>
            <a:off x="2309250" y="2714250"/>
            <a:ext cx="1302845" cy="21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3593351" y="3314866"/>
            <a:ext cx="608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50%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4" name="Google Shape;224;p29"/>
          <p:cNvSpPr/>
          <p:nvPr/>
        </p:nvSpPr>
        <p:spPr>
          <a:xfrm rot="10800000">
            <a:off x="3579460" y="3437433"/>
            <a:ext cx="411166" cy="251330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3579305" y="4537174"/>
            <a:ext cx="608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50</a:t>
            </a:r>
            <a:r>
              <a:rPr lang="pt-BR" sz="24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%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6" name="Google Shape;226;p29"/>
          <p:cNvSpPr/>
          <p:nvPr/>
        </p:nvSpPr>
        <p:spPr>
          <a:xfrm flipH="1">
            <a:off x="3579460" y="3838762"/>
            <a:ext cx="411166" cy="251330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3706627" y="4028951"/>
            <a:ext cx="380552" cy="418989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3707165" y="2763002"/>
            <a:ext cx="380552" cy="418989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3804922" y="2851792"/>
            <a:ext cx="185452" cy="245304"/>
            <a:chOff x="1762275" y="238100"/>
            <a:chExt cx="4075875" cy="5219225"/>
          </a:xfrm>
        </p:grpSpPr>
        <p:sp>
          <p:nvSpPr>
            <p:cNvPr id="230" name="Google Shape;230;p29"/>
            <p:cNvSpPr/>
            <p:nvPr/>
          </p:nvSpPr>
          <p:spPr>
            <a:xfrm>
              <a:off x="3233425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213650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3470750" y="2771150"/>
              <a:ext cx="658925" cy="234775"/>
            </a:xfrm>
            <a:custGeom>
              <a:rect b="b" l="l" r="r" t="t"/>
              <a:pathLst>
                <a:path extrusionOk="0" h="9391" w="26357">
                  <a:moveTo>
                    <a:pt x="3364" y="0"/>
                  </a:moveTo>
                  <a:cubicBezTo>
                    <a:pt x="2580" y="0"/>
                    <a:pt x="1798" y="302"/>
                    <a:pt x="1207" y="910"/>
                  </a:cubicBezTo>
                  <a:cubicBezTo>
                    <a:pt x="0" y="2117"/>
                    <a:pt x="33" y="4041"/>
                    <a:pt x="1240" y="5248"/>
                  </a:cubicBezTo>
                  <a:cubicBezTo>
                    <a:pt x="3849" y="7825"/>
                    <a:pt x="8318" y="9391"/>
                    <a:pt x="13179" y="9391"/>
                  </a:cubicBezTo>
                  <a:cubicBezTo>
                    <a:pt x="18039" y="9391"/>
                    <a:pt x="22508" y="7825"/>
                    <a:pt x="25117" y="5248"/>
                  </a:cubicBezTo>
                  <a:cubicBezTo>
                    <a:pt x="26324" y="4041"/>
                    <a:pt x="26357" y="2117"/>
                    <a:pt x="25150" y="910"/>
                  </a:cubicBezTo>
                  <a:cubicBezTo>
                    <a:pt x="24559" y="302"/>
                    <a:pt x="23778" y="0"/>
                    <a:pt x="22993" y="0"/>
                  </a:cubicBezTo>
                  <a:cubicBezTo>
                    <a:pt x="22220" y="0"/>
                    <a:pt x="21444" y="294"/>
                    <a:pt x="20844" y="877"/>
                  </a:cubicBezTo>
                  <a:cubicBezTo>
                    <a:pt x="19735" y="1986"/>
                    <a:pt x="17060" y="3258"/>
                    <a:pt x="13179" y="3258"/>
                  </a:cubicBezTo>
                  <a:cubicBezTo>
                    <a:pt x="9297" y="3258"/>
                    <a:pt x="6622" y="1986"/>
                    <a:pt x="5513" y="877"/>
                  </a:cubicBezTo>
                  <a:cubicBezTo>
                    <a:pt x="4914" y="294"/>
                    <a:pt x="4137" y="0"/>
                    <a:pt x="3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151875" y="1790825"/>
              <a:ext cx="316450" cy="152525"/>
            </a:xfrm>
            <a:custGeom>
              <a:rect b="b" l="l" r="r" t="t"/>
              <a:pathLst>
                <a:path extrusionOk="0" h="6101" w="12658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132100" y="1790825"/>
              <a:ext cx="316450" cy="152525"/>
            </a:xfrm>
            <a:custGeom>
              <a:rect b="b" l="l" r="r" t="t"/>
              <a:pathLst>
                <a:path extrusionOk="0" h="6101" w="12658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762275" y="238100"/>
              <a:ext cx="4075875" cy="5219225"/>
            </a:xfrm>
            <a:custGeom>
              <a:rect b="b" l="l" r="r" t="t"/>
              <a:pathLst>
                <a:path extrusionOk="0" h="208769" w="163035">
                  <a:moveTo>
                    <a:pt x="41950" y="8678"/>
                  </a:moveTo>
                  <a:cubicBezTo>
                    <a:pt x="44103" y="9689"/>
                    <a:pt x="46680" y="10505"/>
                    <a:pt x="49615" y="11157"/>
                  </a:cubicBezTo>
                  <a:cubicBezTo>
                    <a:pt x="55324" y="12397"/>
                    <a:pt x="61228" y="12658"/>
                    <a:pt x="65175" y="12658"/>
                  </a:cubicBezTo>
                  <a:lnTo>
                    <a:pt x="97501" y="12658"/>
                  </a:lnTo>
                  <a:cubicBezTo>
                    <a:pt x="105885" y="12658"/>
                    <a:pt x="113909" y="16213"/>
                    <a:pt x="119520" y="22476"/>
                  </a:cubicBezTo>
                  <a:cubicBezTo>
                    <a:pt x="125130" y="28706"/>
                    <a:pt x="127838" y="37057"/>
                    <a:pt x="126957" y="45375"/>
                  </a:cubicBezTo>
                  <a:lnTo>
                    <a:pt x="124511" y="68633"/>
                  </a:lnTo>
                  <a:lnTo>
                    <a:pt x="124021" y="68633"/>
                  </a:lnTo>
                  <a:cubicBezTo>
                    <a:pt x="122097" y="68633"/>
                    <a:pt x="120531" y="67067"/>
                    <a:pt x="120531" y="65175"/>
                  </a:cubicBezTo>
                  <a:lnTo>
                    <a:pt x="120531" y="52095"/>
                  </a:lnTo>
                  <a:cubicBezTo>
                    <a:pt x="120531" y="44984"/>
                    <a:pt x="114757" y="39210"/>
                    <a:pt x="107679" y="39210"/>
                  </a:cubicBezTo>
                  <a:lnTo>
                    <a:pt x="91336" y="39210"/>
                  </a:lnTo>
                  <a:cubicBezTo>
                    <a:pt x="70949" y="39210"/>
                    <a:pt x="56563" y="34480"/>
                    <a:pt x="48604" y="25151"/>
                  </a:cubicBezTo>
                  <a:cubicBezTo>
                    <a:pt x="43711" y="19410"/>
                    <a:pt x="42308" y="13016"/>
                    <a:pt x="41950" y="8678"/>
                  </a:cubicBezTo>
                  <a:close/>
                  <a:moveTo>
                    <a:pt x="41199" y="25379"/>
                  </a:moveTo>
                  <a:cubicBezTo>
                    <a:pt x="41982" y="26619"/>
                    <a:pt x="42863" y="27826"/>
                    <a:pt x="43874" y="29000"/>
                  </a:cubicBezTo>
                  <a:cubicBezTo>
                    <a:pt x="53040" y="39862"/>
                    <a:pt x="69024" y="45343"/>
                    <a:pt x="91336" y="45343"/>
                  </a:cubicBezTo>
                  <a:lnTo>
                    <a:pt x="107679" y="45343"/>
                  </a:lnTo>
                  <a:cubicBezTo>
                    <a:pt x="111397" y="45343"/>
                    <a:pt x="114398" y="48376"/>
                    <a:pt x="114398" y="52095"/>
                  </a:cubicBezTo>
                  <a:lnTo>
                    <a:pt x="114398" y="65175"/>
                  </a:lnTo>
                  <a:cubicBezTo>
                    <a:pt x="114398" y="70460"/>
                    <a:pt x="118704" y="74766"/>
                    <a:pt x="124021" y="74766"/>
                  </a:cubicBezTo>
                  <a:lnTo>
                    <a:pt x="128914" y="74766"/>
                  </a:lnTo>
                  <a:cubicBezTo>
                    <a:pt x="130350" y="74766"/>
                    <a:pt x="131720" y="75386"/>
                    <a:pt x="132698" y="76429"/>
                  </a:cubicBezTo>
                  <a:cubicBezTo>
                    <a:pt x="133677" y="77538"/>
                    <a:pt x="134133" y="78941"/>
                    <a:pt x="134003" y="80409"/>
                  </a:cubicBezTo>
                  <a:cubicBezTo>
                    <a:pt x="133742" y="82986"/>
                    <a:pt x="131295" y="84976"/>
                    <a:pt x="128458" y="84976"/>
                  </a:cubicBezTo>
                  <a:lnTo>
                    <a:pt x="127055" y="84976"/>
                  </a:lnTo>
                  <a:lnTo>
                    <a:pt x="127055" y="84813"/>
                  </a:lnTo>
                  <a:cubicBezTo>
                    <a:pt x="127055" y="83116"/>
                    <a:pt x="125685" y="81746"/>
                    <a:pt x="124021" y="81746"/>
                  </a:cubicBezTo>
                  <a:cubicBezTo>
                    <a:pt x="122325" y="81746"/>
                    <a:pt x="120955" y="83116"/>
                    <a:pt x="120955" y="84813"/>
                  </a:cubicBezTo>
                  <a:cubicBezTo>
                    <a:pt x="120955" y="88564"/>
                    <a:pt x="120400" y="92250"/>
                    <a:pt x="119389" y="95806"/>
                  </a:cubicBezTo>
                  <a:cubicBezTo>
                    <a:pt x="117334" y="91369"/>
                    <a:pt x="112865" y="88238"/>
                    <a:pt x="107679" y="88238"/>
                  </a:cubicBezTo>
                  <a:lnTo>
                    <a:pt x="55356" y="88238"/>
                  </a:lnTo>
                  <a:cubicBezTo>
                    <a:pt x="50170" y="88238"/>
                    <a:pt x="45668" y="91369"/>
                    <a:pt x="43646" y="95806"/>
                  </a:cubicBezTo>
                  <a:cubicBezTo>
                    <a:pt x="42635" y="92250"/>
                    <a:pt x="42080" y="88531"/>
                    <a:pt x="42080" y="84780"/>
                  </a:cubicBezTo>
                  <a:cubicBezTo>
                    <a:pt x="42080" y="83084"/>
                    <a:pt x="40710" y="81714"/>
                    <a:pt x="39014" y="81714"/>
                  </a:cubicBezTo>
                  <a:cubicBezTo>
                    <a:pt x="37350" y="81714"/>
                    <a:pt x="35980" y="83084"/>
                    <a:pt x="35980" y="84780"/>
                  </a:cubicBezTo>
                  <a:lnTo>
                    <a:pt x="35980" y="84976"/>
                  </a:lnTo>
                  <a:lnTo>
                    <a:pt x="34121" y="84976"/>
                  </a:lnTo>
                  <a:cubicBezTo>
                    <a:pt x="32686" y="84976"/>
                    <a:pt x="31283" y="84356"/>
                    <a:pt x="30337" y="83312"/>
                  </a:cubicBezTo>
                  <a:cubicBezTo>
                    <a:pt x="29358" y="82203"/>
                    <a:pt x="28902" y="80800"/>
                    <a:pt x="29032" y="79333"/>
                  </a:cubicBezTo>
                  <a:cubicBezTo>
                    <a:pt x="29293" y="76756"/>
                    <a:pt x="31740" y="74766"/>
                    <a:pt x="34578" y="74766"/>
                  </a:cubicBezTo>
                  <a:lnTo>
                    <a:pt x="39014" y="74766"/>
                  </a:lnTo>
                  <a:cubicBezTo>
                    <a:pt x="44331" y="74766"/>
                    <a:pt x="48637" y="70460"/>
                    <a:pt x="48637" y="65175"/>
                  </a:cubicBezTo>
                  <a:lnTo>
                    <a:pt x="48637" y="48833"/>
                  </a:lnTo>
                  <a:cubicBezTo>
                    <a:pt x="48637" y="47593"/>
                    <a:pt x="49289" y="46419"/>
                    <a:pt x="50366" y="45799"/>
                  </a:cubicBezTo>
                  <a:cubicBezTo>
                    <a:pt x="51833" y="44951"/>
                    <a:pt x="52323" y="43092"/>
                    <a:pt x="51475" y="41624"/>
                  </a:cubicBezTo>
                  <a:cubicBezTo>
                    <a:pt x="50908" y="40643"/>
                    <a:pt x="49890" y="40099"/>
                    <a:pt x="48839" y="40099"/>
                  </a:cubicBezTo>
                  <a:cubicBezTo>
                    <a:pt x="48317" y="40099"/>
                    <a:pt x="47786" y="40233"/>
                    <a:pt x="47299" y="40515"/>
                  </a:cubicBezTo>
                  <a:cubicBezTo>
                    <a:pt x="44331" y="42211"/>
                    <a:pt x="42504" y="45408"/>
                    <a:pt x="42504" y="48833"/>
                  </a:cubicBezTo>
                  <a:lnTo>
                    <a:pt x="42504" y="65175"/>
                  </a:lnTo>
                  <a:cubicBezTo>
                    <a:pt x="42504" y="67067"/>
                    <a:pt x="40938" y="68633"/>
                    <a:pt x="39014" y="68633"/>
                  </a:cubicBezTo>
                  <a:lnTo>
                    <a:pt x="38525" y="68633"/>
                  </a:lnTo>
                  <a:lnTo>
                    <a:pt x="36078" y="45375"/>
                  </a:lnTo>
                  <a:cubicBezTo>
                    <a:pt x="35328" y="38264"/>
                    <a:pt x="37187" y="31186"/>
                    <a:pt x="41199" y="25379"/>
                  </a:cubicBezTo>
                  <a:close/>
                  <a:moveTo>
                    <a:pt x="107679" y="94370"/>
                  </a:moveTo>
                  <a:cubicBezTo>
                    <a:pt x="111397" y="94370"/>
                    <a:pt x="114398" y="97404"/>
                    <a:pt x="114398" y="101123"/>
                  </a:cubicBezTo>
                  <a:lnTo>
                    <a:pt x="114398" y="104385"/>
                  </a:lnTo>
                  <a:cubicBezTo>
                    <a:pt x="114398" y="122521"/>
                    <a:pt x="99654" y="137298"/>
                    <a:pt x="81518" y="137298"/>
                  </a:cubicBezTo>
                  <a:cubicBezTo>
                    <a:pt x="63381" y="137298"/>
                    <a:pt x="48637" y="122521"/>
                    <a:pt x="48637" y="104385"/>
                  </a:cubicBezTo>
                  <a:lnTo>
                    <a:pt x="48637" y="101123"/>
                  </a:lnTo>
                  <a:cubicBezTo>
                    <a:pt x="48637" y="97404"/>
                    <a:pt x="51638" y="94370"/>
                    <a:pt x="55356" y="94370"/>
                  </a:cubicBezTo>
                  <a:close/>
                  <a:moveTo>
                    <a:pt x="38994" y="0"/>
                  </a:moveTo>
                  <a:cubicBezTo>
                    <a:pt x="38693" y="0"/>
                    <a:pt x="38392" y="43"/>
                    <a:pt x="38101" y="131"/>
                  </a:cubicBezTo>
                  <a:cubicBezTo>
                    <a:pt x="36991" y="490"/>
                    <a:pt x="36209" y="1436"/>
                    <a:pt x="36013" y="2545"/>
                  </a:cubicBezTo>
                  <a:cubicBezTo>
                    <a:pt x="35948" y="3002"/>
                    <a:pt x="34741" y="10602"/>
                    <a:pt x="38133" y="19345"/>
                  </a:cubicBezTo>
                  <a:cubicBezTo>
                    <a:pt x="31935" y="26749"/>
                    <a:pt x="28967" y="36372"/>
                    <a:pt x="29978" y="46028"/>
                  </a:cubicBezTo>
                  <a:lnTo>
                    <a:pt x="32392" y="68862"/>
                  </a:lnTo>
                  <a:cubicBezTo>
                    <a:pt x="27401" y="69775"/>
                    <a:pt x="23454" y="73787"/>
                    <a:pt x="22965" y="78713"/>
                  </a:cubicBezTo>
                  <a:cubicBezTo>
                    <a:pt x="22639" y="81877"/>
                    <a:pt x="23683" y="85041"/>
                    <a:pt x="25803" y="87390"/>
                  </a:cubicBezTo>
                  <a:cubicBezTo>
                    <a:pt x="27923" y="89738"/>
                    <a:pt x="30957" y="91108"/>
                    <a:pt x="34121" y="91108"/>
                  </a:cubicBezTo>
                  <a:lnTo>
                    <a:pt x="36404" y="91108"/>
                  </a:lnTo>
                  <a:cubicBezTo>
                    <a:pt x="37285" y="97339"/>
                    <a:pt x="39438" y="103308"/>
                    <a:pt x="42733" y="108690"/>
                  </a:cubicBezTo>
                  <a:cubicBezTo>
                    <a:pt x="43352" y="114334"/>
                    <a:pt x="45179" y="119618"/>
                    <a:pt x="47984" y="124283"/>
                  </a:cubicBezTo>
                  <a:cubicBezTo>
                    <a:pt x="44885" y="124707"/>
                    <a:pt x="42504" y="127349"/>
                    <a:pt x="42504" y="130546"/>
                  </a:cubicBezTo>
                  <a:lnTo>
                    <a:pt x="42504" y="146171"/>
                  </a:lnTo>
                  <a:cubicBezTo>
                    <a:pt x="42504" y="149139"/>
                    <a:pt x="40580" y="151749"/>
                    <a:pt x="37742" y="152629"/>
                  </a:cubicBezTo>
                  <a:lnTo>
                    <a:pt x="16017" y="159316"/>
                  </a:lnTo>
                  <a:cubicBezTo>
                    <a:pt x="6459" y="162252"/>
                    <a:pt x="1" y="170962"/>
                    <a:pt x="1" y="180976"/>
                  </a:cubicBezTo>
                  <a:lnTo>
                    <a:pt x="1" y="205702"/>
                  </a:lnTo>
                  <a:cubicBezTo>
                    <a:pt x="1" y="207398"/>
                    <a:pt x="1371" y="208768"/>
                    <a:pt x="3067" y="208768"/>
                  </a:cubicBezTo>
                  <a:cubicBezTo>
                    <a:pt x="4763" y="208768"/>
                    <a:pt x="6133" y="207398"/>
                    <a:pt x="6133" y="205702"/>
                  </a:cubicBezTo>
                  <a:lnTo>
                    <a:pt x="6133" y="180976"/>
                  </a:lnTo>
                  <a:cubicBezTo>
                    <a:pt x="6133" y="173669"/>
                    <a:pt x="10830" y="167308"/>
                    <a:pt x="17811" y="165155"/>
                  </a:cubicBezTo>
                  <a:lnTo>
                    <a:pt x="37676" y="159023"/>
                  </a:lnTo>
                  <a:cubicBezTo>
                    <a:pt x="43157" y="172854"/>
                    <a:pt x="60934" y="182607"/>
                    <a:pt x="81518" y="182607"/>
                  </a:cubicBezTo>
                  <a:cubicBezTo>
                    <a:pt x="88792" y="182607"/>
                    <a:pt x="95740" y="181433"/>
                    <a:pt x="102166" y="179117"/>
                  </a:cubicBezTo>
                  <a:cubicBezTo>
                    <a:pt x="103764" y="178562"/>
                    <a:pt x="104580" y="176801"/>
                    <a:pt x="103993" y="175202"/>
                  </a:cubicBezTo>
                  <a:cubicBezTo>
                    <a:pt x="103558" y="173975"/>
                    <a:pt x="102382" y="173189"/>
                    <a:pt x="101124" y="173189"/>
                  </a:cubicBezTo>
                  <a:cubicBezTo>
                    <a:pt x="100777" y="173189"/>
                    <a:pt x="100424" y="173249"/>
                    <a:pt x="100078" y="173376"/>
                  </a:cubicBezTo>
                  <a:cubicBezTo>
                    <a:pt x="94402" y="175431"/>
                    <a:pt x="87976" y="176507"/>
                    <a:pt x="81518" y="176507"/>
                  </a:cubicBezTo>
                  <a:cubicBezTo>
                    <a:pt x="71993" y="176507"/>
                    <a:pt x="62826" y="174191"/>
                    <a:pt x="55617" y="169950"/>
                  </a:cubicBezTo>
                  <a:cubicBezTo>
                    <a:pt x="49550" y="166428"/>
                    <a:pt x="45277" y="161730"/>
                    <a:pt x="43287" y="156609"/>
                  </a:cubicBezTo>
                  <a:cubicBezTo>
                    <a:pt x="46582" y="154228"/>
                    <a:pt x="48637" y="150411"/>
                    <a:pt x="48637" y="146171"/>
                  </a:cubicBezTo>
                  <a:lnTo>
                    <a:pt x="48637" y="130546"/>
                  </a:lnTo>
                  <a:cubicBezTo>
                    <a:pt x="48637" y="130415"/>
                    <a:pt x="48702" y="130317"/>
                    <a:pt x="48832" y="130317"/>
                  </a:cubicBezTo>
                  <a:lnTo>
                    <a:pt x="52388" y="130317"/>
                  </a:lnTo>
                  <a:cubicBezTo>
                    <a:pt x="59564" y="138342"/>
                    <a:pt x="69970" y="143398"/>
                    <a:pt x="81518" y="143398"/>
                  </a:cubicBezTo>
                  <a:cubicBezTo>
                    <a:pt x="93065" y="143398"/>
                    <a:pt x="103471" y="138342"/>
                    <a:pt x="110614" y="130317"/>
                  </a:cubicBezTo>
                  <a:lnTo>
                    <a:pt x="114203" y="130317"/>
                  </a:lnTo>
                  <a:cubicBezTo>
                    <a:pt x="114333" y="130317"/>
                    <a:pt x="114398" y="130415"/>
                    <a:pt x="114398" y="130546"/>
                  </a:cubicBezTo>
                  <a:lnTo>
                    <a:pt x="114398" y="146171"/>
                  </a:lnTo>
                  <a:cubicBezTo>
                    <a:pt x="114398" y="150411"/>
                    <a:pt x="116453" y="154228"/>
                    <a:pt x="119748" y="156609"/>
                  </a:cubicBezTo>
                  <a:cubicBezTo>
                    <a:pt x="118248" y="160523"/>
                    <a:pt x="115344" y="164209"/>
                    <a:pt x="111332" y="167341"/>
                  </a:cubicBezTo>
                  <a:cubicBezTo>
                    <a:pt x="109995" y="168385"/>
                    <a:pt x="109734" y="170309"/>
                    <a:pt x="110778" y="171614"/>
                  </a:cubicBezTo>
                  <a:cubicBezTo>
                    <a:pt x="111365" y="172397"/>
                    <a:pt x="112278" y="172821"/>
                    <a:pt x="113191" y="172821"/>
                  </a:cubicBezTo>
                  <a:cubicBezTo>
                    <a:pt x="113844" y="172821"/>
                    <a:pt x="114496" y="172593"/>
                    <a:pt x="115051" y="172169"/>
                  </a:cubicBezTo>
                  <a:cubicBezTo>
                    <a:pt x="119911" y="168417"/>
                    <a:pt x="123434" y="163916"/>
                    <a:pt x="125359" y="159023"/>
                  </a:cubicBezTo>
                  <a:lnTo>
                    <a:pt x="145224" y="165155"/>
                  </a:lnTo>
                  <a:cubicBezTo>
                    <a:pt x="152205" y="167308"/>
                    <a:pt x="156902" y="173669"/>
                    <a:pt x="156902" y="180976"/>
                  </a:cubicBezTo>
                  <a:lnTo>
                    <a:pt x="156902" y="205702"/>
                  </a:lnTo>
                  <a:cubicBezTo>
                    <a:pt x="156902" y="207398"/>
                    <a:pt x="158272" y="208768"/>
                    <a:pt x="159968" y="208768"/>
                  </a:cubicBezTo>
                  <a:cubicBezTo>
                    <a:pt x="161665" y="208768"/>
                    <a:pt x="163035" y="207398"/>
                    <a:pt x="163035" y="205702"/>
                  </a:cubicBezTo>
                  <a:lnTo>
                    <a:pt x="163035" y="180976"/>
                  </a:lnTo>
                  <a:cubicBezTo>
                    <a:pt x="163035" y="170962"/>
                    <a:pt x="156576" y="162252"/>
                    <a:pt x="147018" y="159316"/>
                  </a:cubicBezTo>
                  <a:lnTo>
                    <a:pt x="125293" y="152629"/>
                  </a:lnTo>
                  <a:cubicBezTo>
                    <a:pt x="122455" y="151749"/>
                    <a:pt x="120531" y="149139"/>
                    <a:pt x="120531" y="146171"/>
                  </a:cubicBezTo>
                  <a:lnTo>
                    <a:pt x="120531" y="130546"/>
                  </a:lnTo>
                  <a:cubicBezTo>
                    <a:pt x="120531" y="127349"/>
                    <a:pt x="118150" y="124707"/>
                    <a:pt x="115051" y="124283"/>
                  </a:cubicBezTo>
                  <a:cubicBezTo>
                    <a:pt x="117856" y="119618"/>
                    <a:pt x="119683" y="114334"/>
                    <a:pt x="120303" y="108690"/>
                  </a:cubicBezTo>
                  <a:cubicBezTo>
                    <a:pt x="123597" y="103308"/>
                    <a:pt x="125750" y="97339"/>
                    <a:pt x="126631" y="91108"/>
                  </a:cubicBezTo>
                  <a:lnTo>
                    <a:pt x="128458" y="91108"/>
                  </a:lnTo>
                  <a:cubicBezTo>
                    <a:pt x="134394" y="91108"/>
                    <a:pt x="139516" y="86672"/>
                    <a:pt x="140070" y="81029"/>
                  </a:cubicBezTo>
                  <a:cubicBezTo>
                    <a:pt x="140396" y="77865"/>
                    <a:pt x="139353" y="74700"/>
                    <a:pt x="137232" y="72352"/>
                  </a:cubicBezTo>
                  <a:cubicBezTo>
                    <a:pt x="135503" y="70427"/>
                    <a:pt x="133187" y="69188"/>
                    <a:pt x="130643" y="68764"/>
                  </a:cubicBezTo>
                  <a:lnTo>
                    <a:pt x="133057" y="46028"/>
                  </a:lnTo>
                  <a:cubicBezTo>
                    <a:pt x="134101" y="35948"/>
                    <a:pt x="130839" y="25869"/>
                    <a:pt x="124086" y="18366"/>
                  </a:cubicBezTo>
                  <a:cubicBezTo>
                    <a:pt x="117302" y="10863"/>
                    <a:pt x="107613" y="6525"/>
                    <a:pt x="97501" y="6525"/>
                  </a:cubicBezTo>
                  <a:lnTo>
                    <a:pt x="65175" y="6525"/>
                  </a:lnTo>
                  <a:cubicBezTo>
                    <a:pt x="53856" y="6525"/>
                    <a:pt x="44657" y="4372"/>
                    <a:pt x="41199" y="882"/>
                  </a:cubicBezTo>
                  <a:cubicBezTo>
                    <a:pt x="40605" y="311"/>
                    <a:pt x="39802" y="0"/>
                    <a:pt x="38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9"/>
          <p:cNvGrpSpPr/>
          <p:nvPr/>
        </p:nvGrpSpPr>
        <p:grpSpPr>
          <a:xfrm>
            <a:off x="3811536" y="4119714"/>
            <a:ext cx="172091" cy="237474"/>
            <a:chOff x="1844650" y="238125"/>
            <a:chExt cx="3911150" cy="5219200"/>
          </a:xfrm>
        </p:grpSpPr>
        <p:sp>
          <p:nvSpPr>
            <p:cNvPr id="237" name="Google Shape;237;p29"/>
            <p:cNvSpPr/>
            <p:nvPr/>
          </p:nvSpPr>
          <p:spPr>
            <a:xfrm>
              <a:off x="3233425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213650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3470750" y="2607750"/>
              <a:ext cx="658925" cy="235075"/>
            </a:xfrm>
            <a:custGeom>
              <a:rect b="b" l="l" r="r" t="t"/>
              <a:pathLst>
                <a:path extrusionOk="0" h="9403" w="26357">
                  <a:moveTo>
                    <a:pt x="3379" y="0"/>
                  </a:moveTo>
                  <a:cubicBezTo>
                    <a:pt x="2590" y="0"/>
                    <a:pt x="1802" y="310"/>
                    <a:pt x="1207" y="922"/>
                  </a:cubicBezTo>
                  <a:cubicBezTo>
                    <a:pt x="0" y="2129"/>
                    <a:pt x="33" y="4053"/>
                    <a:pt x="1240" y="5228"/>
                  </a:cubicBezTo>
                  <a:cubicBezTo>
                    <a:pt x="3849" y="7837"/>
                    <a:pt x="8318" y="9403"/>
                    <a:pt x="13179" y="9403"/>
                  </a:cubicBezTo>
                  <a:cubicBezTo>
                    <a:pt x="18039" y="9403"/>
                    <a:pt x="22508" y="7837"/>
                    <a:pt x="25117" y="5228"/>
                  </a:cubicBezTo>
                  <a:cubicBezTo>
                    <a:pt x="26324" y="4053"/>
                    <a:pt x="26357" y="2129"/>
                    <a:pt x="25150" y="922"/>
                  </a:cubicBezTo>
                  <a:cubicBezTo>
                    <a:pt x="24555" y="310"/>
                    <a:pt x="23767" y="0"/>
                    <a:pt x="22978" y="0"/>
                  </a:cubicBezTo>
                  <a:cubicBezTo>
                    <a:pt x="22209" y="0"/>
                    <a:pt x="21440" y="294"/>
                    <a:pt x="20844" y="889"/>
                  </a:cubicBezTo>
                  <a:cubicBezTo>
                    <a:pt x="19735" y="1998"/>
                    <a:pt x="17060" y="3270"/>
                    <a:pt x="13179" y="3270"/>
                  </a:cubicBezTo>
                  <a:cubicBezTo>
                    <a:pt x="9297" y="3270"/>
                    <a:pt x="6622" y="1998"/>
                    <a:pt x="5513" y="889"/>
                  </a:cubicBezTo>
                  <a:cubicBezTo>
                    <a:pt x="4918" y="294"/>
                    <a:pt x="4148" y="0"/>
                    <a:pt x="3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1844650" y="238125"/>
              <a:ext cx="3911150" cy="5219200"/>
            </a:xfrm>
            <a:custGeom>
              <a:rect b="b" l="l" r="r" t="t"/>
              <a:pathLst>
                <a:path extrusionOk="0" h="208768" w="156446">
                  <a:moveTo>
                    <a:pt x="78223" y="6133"/>
                  </a:moveTo>
                  <a:cubicBezTo>
                    <a:pt x="107189" y="6133"/>
                    <a:pt x="130741" y="29684"/>
                    <a:pt x="130741" y="58618"/>
                  </a:cubicBezTo>
                  <a:lnTo>
                    <a:pt x="130741" y="69872"/>
                  </a:lnTo>
                  <a:cubicBezTo>
                    <a:pt x="129175" y="69089"/>
                    <a:pt x="127413" y="68632"/>
                    <a:pt x="125619" y="68632"/>
                  </a:cubicBezTo>
                  <a:lnTo>
                    <a:pt x="120726" y="68632"/>
                  </a:lnTo>
                  <a:cubicBezTo>
                    <a:pt x="106961" y="68632"/>
                    <a:pt x="92347" y="63250"/>
                    <a:pt x="79593" y="53464"/>
                  </a:cubicBezTo>
                  <a:cubicBezTo>
                    <a:pt x="66806" y="43711"/>
                    <a:pt x="56498" y="30304"/>
                    <a:pt x="49648" y="14581"/>
                  </a:cubicBezTo>
                  <a:cubicBezTo>
                    <a:pt x="57900" y="9231"/>
                    <a:pt x="67686" y="6133"/>
                    <a:pt x="78223" y="6133"/>
                  </a:cubicBezTo>
                  <a:close/>
                  <a:moveTo>
                    <a:pt x="44624" y="18300"/>
                  </a:moveTo>
                  <a:cubicBezTo>
                    <a:pt x="51898" y="34414"/>
                    <a:pt x="62630" y="48212"/>
                    <a:pt x="75874" y="58324"/>
                  </a:cubicBezTo>
                  <a:cubicBezTo>
                    <a:pt x="89705" y="68926"/>
                    <a:pt x="105623" y="74765"/>
                    <a:pt x="120726" y="74765"/>
                  </a:cubicBezTo>
                  <a:lnTo>
                    <a:pt x="125619" y="74765"/>
                  </a:lnTo>
                  <a:cubicBezTo>
                    <a:pt x="127055" y="74765"/>
                    <a:pt x="128457" y="75385"/>
                    <a:pt x="129403" y="76428"/>
                  </a:cubicBezTo>
                  <a:cubicBezTo>
                    <a:pt x="130382" y="77537"/>
                    <a:pt x="130838" y="78940"/>
                    <a:pt x="130708" y="80408"/>
                  </a:cubicBezTo>
                  <a:cubicBezTo>
                    <a:pt x="130447" y="82985"/>
                    <a:pt x="128000" y="84975"/>
                    <a:pt x="125163" y="84975"/>
                  </a:cubicBezTo>
                  <a:lnTo>
                    <a:pt x="123760" y="84975"/>
                  </a:lnTo>
                  <a:lnTo>
                    <a:pt x="123760" y="84812"/>
                  </a:lnTo>
                  <a:cubicBezTo>
                    <a:pt x="123760" y="83115"/>
                    <a:pt x="122390" y="81745"/>
                    <a:pt x="120726" y="81745"/>
                  </a:cubicBezTo>
                  <a:cubicBezTo>
                    <a:pt x="119030" y="81745"/>
                    <a:pt x="117660" y="83115"/>
                    <a:pt x="117660" y="84812"/>
                  </a:cubicBezTo>
                  <a:cubicBezTo>
                    <a:pt x="117627" y="106536"/>
                    <a:pt x="99947" y="124216"/>
                    <a:pt x="78223" y="124216"/>
                  </a:cubicBezTo>
                  <a:cubicBezTo>
                    <a:pt x="56465" y="124216"/>
                    <a:pt x="38785" y="106504"/>
                    <a:pt x="38785" y="84779"/>
                  </a:cubicBezTo>
                  <a:cubicBezTo>
                    <a:pt x="38785" y="83083"/>
                    <a:pt x="37415" y="81713"/>
                    <a:pt x="35719" y="81713"/>
                  </a:cubicBezTo>
                  <a:cubicBezTo>
                    <a:pt x="34055" y="81713"/>
                    <a:pt x="32685" y="83083"/>
                    <a:pt x="32685" y="84779"/>
                  </a:cubicBezTo>
                  <a:lnTo>
                    <a:pt x="32685" y="84975"/>
                  </a:lnTo>
                  <a:lnTo>
                    <a:pt x="30826" y="84975"/>
                  </a:lnTo>
                  <a:cubicBezTo>
                    <a:pt x="29391" y="84975"/>
                    <a:pt x="27988" y="84355"/>
                    <a:pt x="27042" y="83311"/>
                  </a:cubicBezTo>
                  <a:cubicBezTo>
                    <a:pt x="26063" y="82202"/>
                    <a:pt x="25607" y="80799"/>
                    <a:pt x="25737" y="79332"/>
                  </a:cubicBezTo>
                  <a:cubicBezTo>
                    <a:pt x="25998" y="76755"/>
                    <a:pt x="28445" y="74765"/>
                    <a:pt x="31283" y="74765"/>
                  </a:cubicBezTo>
                  <a:lnTo>
                    <a:pt x="32457" y="74765"/>
                  </a:lnTo>
                  <a:cubicBezTo>
                    <a:pt x="35882" y="74765"/>
                    <a:pt x="39144" y="73427"/>
                    <a:pt x="41558" y="70981"/>
                  </a:cubicBezTo>
                  <a:cubicBezTo>
                    <a:pt x="44004" y="68567"/>
                    <a:pt x="45342" y="65338"/>
                    <a:pt x="45342" y="61880"/>
                  </a:cubicBezTo>
                  <a:lnTo>
                    <a:pt x="45342" y="58618"/>
                  </a:lnTo>
                  <a:cubicBezTo>
                    <a:pt x="45342" y="54410"/>
                    <a:pt x="47266" y="50528"/>
                    <a:pt x="50626" y="47984"/>
                  </a:cubicBezTo>
                  <a:cubicBezTo>
                    <a:pt x="51996" y="46973"/>
                    <a:pt x="52257" y="45048"/>
                    <a:pt x="51246" y="43711"/>
                  </a:cubicBezTo>
                  <a:cubicBezTo>
                    <a:pt x="50643" y="42913"/>
                    <a:pt x="49716" y="42487"/>
                    <a:pt x="48781" y="42487"/>
                  </a:cubicBezTo>
                  <a:cubicBezTo>
                    <a:pt x="48149" y="42487"/>
                    <a:pt x="47513" y="42683"/>
                    <a:pt x="46973" y="43091"/>
                  </a:cubicBezTo>
                  <a:cubicBezTo>
                    <a:pt x="42047" y="46810"/>
                    <a:pt x="39209" y="52453"/>
                    <a:pt x="39209" y="58618"/>
                  </a:cubicBezTo>
                  <a:lnTo>
                    <a:pt x="39209" y="61880"/>
                  </a:lnTo>
                  <a:cubicBezTo>
                    <a:pt x="39209" y="63707"/>
                    <a:pt x="38524" y="65403"/>
                    <a:pt x="37219" y="66675"/>
                  </a:cubicBezTo>
                  <a:cubicBezTo>
                    <a:pt x="35947" y="67947"/>
                    <a:pt x="34251" y="68632"/>
                    <a:pt x="32457" y="68632"/>
                  </a:cubicBezTo>
                  <a:lnTo>
                    <a:pt x="31283" y="68632"/>
                  </a:lnTo>
                  <a:cubicBezTo>
                    <a:pt x="29293" y="68632"/>
                    <a:pt x="27401" y="69154"/>
                    <a:pt x="25705" y="70035"/>
                  </a:cubicBezTo>
                  <a:lnTo>
                    <a:pt x="25705" y="58618"/>
                  </a:lnTo>
                  <a:cubicBezTo>
                    <a:pt x="25705" y="42438"/>
                    <a:pt x="33077" y="27955"/>
                    <a:pt x="44624" y="18300"/>
                  </a:cubicBezTo>
                  <a:close/>
                  <a:moveTo>
                    <a:pt x="25900" y="89966"/>
                  </a:moveTo>
                  <a:lnTo>
                    <a:pt x="25900" y="89966"/>
                  </a:lnTo>
                  <a:cubicBezTo>
                    <a:pt x="27433" y="90683"/>
                    <a:pt x="29097" y="91107"/>
                    <a:pt x="30826" y="91107"/>
                  </a:cubicBezTo>
                  <a:lnTo>
                    <a:pt x="33109" y="91107"/>
                  </a:lnTo>
                  <a:cubicBezTo>
                    <a:pt x="35099" y="105297"/>
                    <a:pt x="43613" y="117399"/>
                    <a:pt x="55552" y="124282"/>
                  </a:cubicBezTo>
                  <a:lnTo>
                    <a:pt x="55552" y="137623"/>
                  </a:lnTo>
                  <a:cubicBezTo>
                    <a:pt x="55552" y="141277"/>
                    <a:pt x="53562" y="144571"/>
                    <a:pt x="50463" y="146333"/>
                  </a:cubicBezTo>
                  <a:cubicBezTo>
                    <a:pt x="45407" y="141472"/>
                    <a:pt x="27955" y="122422"/>
                    <a:pt x="25900" y="89966"/>
                  </a:cubicBezTo>
                  <a:close/>
                  <a:moveTo>
                    <a:pt x="136840" y="163882"/>
                  </a:moveTo>
                  <a:lnTo>
                    <a:pt x="139287" y="164763"/>
                  </a:lnTo>
                  <a:cubicBezTo>
                    <a:pt x="141929" y="165676"/>
                    <a:pt x="144245" y="167242"/>
                    <a:pt x="146039" y="169232"/>
                  </a:cubicBezTo>
                  <a:lnTo>
                    <a:pt x="136840" y="177126"/>
                  </a:lnTo>
                  <a:lnTo>
                    <a:pt x="136840" y="163882"/>
                  </a:lnTo>
                  <a:close/>
                  <a:moveTo>
                    <a:pt x="42406" y="155825"/>
                  </a:moveTo>
                  <a:cubicBezTo>
                    <a:pt x="48538" y="170015"/>
                    <a:pt x="62630" y="179344"/>
                    <a:pt x="78223" y="179344"/>
                  </a:cubicBezTo>
                  <a:cubicBezTo>
                    <a:pt x="87552" y="179344"/>
                    <a:pt x="96392" y="176082"/>
                    <a:pt x="103405" y="170113"/>
                  </a:cubicBezTo>
                  <a:cubicBezTo>
                    <a:pt x="104579" y="172200"/>
                    <a:pt x="105786" y="174190"/>
                    <a:pt x="106993" y="176180"/>
                  </a:cubicBezTo>
                  <a:cubicBezTo>
                    <a:pt x="98871" y="182736"/>
                    <a:pt x="88726" y="186325"/>
                    <a:pt x="78223" y="186325"/>
                  </a:cubicBezTo>
                  <a:cubicBezTo>
                    <a:pt x="59694" y="186325"/>
                    <a:pt x="42960" y="175103"/>
                    <a:pt x="35849" y="158141"/>
                  </a:cubicBezTo>
                  <a:lnTo>
                    <a:pt x="42406" y="155825"/>
                  </a:lnTo>
                  <a:close/>
                  <a:moveTo>
                    <a:pt x="78223" y="0"/>
                  </a:moveTo>
                  <a:cubicBezTo>
                    <a:pt x="45896" y="0"/>
                    <a:pt x="19605" y="26292"/>
                    <a:pt x="19605" y="58618"/>
                  </a:cubicBezTo>
                  <a:lnTo>
                    <a:pt x="19605" y="83670"/>
                  </a:lnTo>
                  <a:cubicBezTo>
                    <a:pt x="19605" y="107058"/>
                    <a:pt x="27238" y="124412"/>
                    <a:pt x="33664" y="134851"/>
                  </a:cubicBezTo>
                  <a:cubicBezTo>
                    <a:pt x="37578" y="141211"/>
                    <a:pt x="41460" y="145843"/>
                    <a:pt x="44200" y="148714"/>
                  </a:cubicBezTo>
                  <a:lnTo>
                    <a:pt x="15103" y="158989"/>
                  </a:lnTo>
                  <a:cubicBezTo>
                    <a:pt x="6067" y="162186"/>
                    <a:pt x="0" y="170765"/>
                    <a:pt x="0" y="180355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80355"/>
                  </a:lnTo>
                  <a:cubicBezTo>
                    <a:pt x="6100" y="178333"/>
                    <a:pt x="6491" y="176343"/>
                    <a:pt x="7177" y="174516"/>
                  </a:cubicBezTo>
                  <a:lnTo>
                    <a:pt x="22638" y="187760"/>
                  </a:lnTo>
                  <a:cubicBezTo>
                    <a:pt x="24856" y="189685"/>
                    <a:pt x="26129" y="192457"/>
                    <a:pt x="26129" y="195393"/>
                  </a:cubicBezTo>
                  <a:lnTo>
                    <a:pt x="26129" y="205701"/>
                  </a:lnTo>
                  <a:cubicBezTo>
                    <a:pt x="26129" y="207397"/>
                    <a:pt x="27499" y="208767"/>
                    <a:pt x="29195" y="208767"/>
                  </a:cubicBezTo>
                  <a:cubicBezTo>
                    <a:pt x="30891" y="208767"/>
                    <a:pt x="32261" y="207397"/>
                    <a:pt x="32261" y="205701"/>
                  </a:cubicBezTo>
                  <a:lnTo>
                    <a:pt x="32261" y="195393"/>
                  </a:lnTo>
                  <a:cubicBezTo>
                    <a:pt x="32261" y="190663"/>
                    <a:pt x="30206" y="186194"/>
                    <a:pt x="26618" y="183128"/>
                  </a:cubicBezTo>
                  <a:lnTo>
                    <a:pt x="10406" y="169232"/>
                  </a:lnTo>
                  <a:cubicBezTo>
                    <a:pt x="12200" y="167242"/>
                    <a:pt x="14516" y="165676"/>
                    <a:pt x="17158" y="164763"/>
                  </a:cubicBezTo>
                  <a:lnTo>
                    <a:pt x="30076" y="160196"/>
                  </a:lnTo>
                  <a:cubicBezTo>
                    <a:pt x="38068" y="179572"/>
                    <a:pt x="57118" y="192425"/>
                    <a:pt x="78223" y="192425"/>
                  </a:cubicBezTo>
                  <a:cubicBezTo>
                    <a:pt x="89835" y="192425"/>
                    <a:pt x="101056" y="188575"/>
                    <a:pt x="110157" y="181497"/>
                  </a:cubicBezTo>
                  <a:cubicBezTo>
                    <a:pt x="114300" y="188706"/>
                    <a:pt x="117660" y="196111"/>
                    <a:pt x="117660" y="205701"/>
                  </a:cubicBezTo>
                  <a:cubicBezTo>
                    <a:pt x="117660" y="207397"/>
                    <a:pt x="119030" y="208767"/>
                    <a:pt x="120726" y="208767"/>
                  </a:cubicBezTo>
                  <a:cubicBezTo>
                    <a:pt x="122390" y="208767"/>
                    <a:pt x="123760" y="207397"/>
                    <a:pt x="123760" y="205701"/>
                  </a:cubicBezTo>
                  <a:cubicBezTo>
                    <a:pt x="123760" y="192098"/>
                    <a:pt x="117954" y="182476"/>
                    <a:pt x="112310" y="173146"/>
                  </a:cubicBezTo>
                  <a:cubicBezTo>
                    <a:pt x="106439" y="163458"/>
                    <a:pt x="100893" y="154259"/>
                    <a:pt x="100893" y="140331"/>
                  </a:cubicBezTo>
                  <a:lnTo>
                    <a:pt x="100893" y="137069"/>
                  </a:lnTo>
                  <a:cubicBezTo>
                    <a:pt x="100893" y="135372"/>
                    <a:pt x="99523" y="134002"/>
                    <a:pt x="97827" y="134002"/>
                  </a:cubicBezTo>
                  <a:cubicBezTo>
                    <a:pt x="96131" y="134002"/>
                    <a:pt x="94761" y="135372"/>
                    <a:pt x="94761" y="137069"/>
                  </a:cubicBezTo>
                  <a:lnTo>
                    <a:pt x="94761" y="140331"/>
                  </a:lnTo>
                  <a:cubicBezTo>
                    <a:pt x="94761" y="150051"/>
                    <a:pt x="97207" y="157750"/>
                    <a:pt x="100469" y="164567"/>
                  </a:cubicBezTo>
                  <a:cubicBezTo>
                    <a:pt x="94402" y="170178"/>
                    <a:pt x="86541" y="173244"/>
                    <a:pt x="78223" y="173244"/>
                  </a:cubicBezTo>
                  <a:cubicBezTo>
                    <a:pt x="65207" y="173244"/>
                    <a:pt x="53464" y="165513"/>
                    <a:pt x="48180" y="153803"/>
                  </a:cubicBezTo>
                  <a:lnTo>
                    <a:pt x="50920" y="152824"/>
                  </a:lnTo>
                  <a:cubicBezTo>
                    <a:pt x="57346" y="150573"/>
                    <a:pt x="61684" y="144441"/>
                    <a:pt x="61684" y="137623"/>
                  </a:cubicBezTo>
                  <a:lnTo>
                    <a:pt x="61684" y="127217"/>
                  </a:lnTo>
                  <a:cubicBezTo>
                    <a:pt x="66806" y="129207"/>
                    <a:pt x="72384" y="130316"/>
                    <a:pt x="78223" y="130316"/>
                  </a:cubicBezTo>
                  <a:cubicBezTo>
                    <a:pt x="101187" y="130316"/>
                    <a:pt x="120237" y="113224"/>
                    <a:pt x="123336" y="91107"/>
                  </a:cubicBezTo>
                  <a:lnTo>
                    <a:pt x="125163" y="91107"/>
                  </a:lnTo>
                  <a:cubicBezTo>
                    <a:pt x="127152" y="91107"/>
                    <a:pt x="129044" y="90585"/>
                    <a:pt x="130741" y="89705"/>
                  </a:cubicBezTo>
                  <a:lnTo>
                    <a:pt x="130741" y="205701"/>
                  </a:lnTo>
                  <a:cubicBezTo>
                    <a:pt x="130741" y="207397"/>
                    <a:pt x="132111" y="208767"/>
                    <a:pt x="133774" y="208767"/>
                  </a:cubicBezTo>
                  <a:cubicBezTo>
                    <a:pt x="135470" y="208767"/>
                    <a:pt x="136840" y="207397"/>
                    <a:pt x="136840" y="205701"/>
                  </a:cubicBezTo>
                  <a:lnTo>
                    <a:pt x="136840" y="185183"/>
                  </a:lnTo>
                  <a:lnTo>
                    <a:pt x="149269" y="174516"/>
                  </a:lnTo>
                  <a:cubicBezTo>
                    <a:pt x="149954" y="176343"/>
                    <a:pt x="150345" y="178333"/>
                    <a:pt x="150345" y="180355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80355"/>
                  </a:lnTo>
                  <a:cubicBezTo>
                    <a:pt x="156445" y="170765"/>
                    <a:pt x="150378" y="162186"/>
                    <a:pt x="141342" y="158989"/>
                  </a:cubicBezTo>
                  <a:lnTo>
                    <a:pt x="136840" y="157391"/>
                  </a:lnTo>
                  <a:lnTo>
                    <a:pt x="136840" y="58618"/>
                  </a:lnTo>
                  <a:cubicBezTo>
                    <a:pt x="136840" y="26292"/>
                    <a:pt x="110549" y="0"/>
                    <a:pt x="78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060550" y="1708775"/>
              <a:ext cx="416750" cy="234575"/>
            </a:xfrm>
            <a:custGeom>
              <a:rect b="b" l="l" r="r" t="t"/>
              <a:pathLst>
                <a:path extrusionOk="0" h="9383" w="16670">
                  <a:moveTo>
                    <a:pt x="13210" y="0"/>
                  </a:moveTo>
                  <a:cubicBezTo>
                    <a:pt x="12896" y="0"/>
                    <a:pt x="12578" y="49"/>
                    <a:pt x="12265" y="151"/>
                  </a:cubicBezTo>
                  <a:lnTo>
                    <a:pt x="2479" y="3445"/>
                  </a:lnTo>
                  <a:cubicBezTo>
                    <a:pt x="881" y="3967"/>
                    <a:pt x="0" y="5696"/>
                    <a:pt x="522" y="7294"/>
                  </a:cubicBezTo>
                  <a:cubicBezTo>
                    <a:pt x="979" y="8599"/>
                    <a:pt x="2153" y="9382"/>
                    <a:pt x="3425" y="9382"/>
                  </a:cubicBezTo>
                  <a:cubicBezTo>
                    <a:pt x="3752" y="9382"/>
                    <a:pt x="4078" y="9350"/>
                    <a:pt x="4404" y="9252"/>
                  </a:cubicBezTo>
                  <a:lnTo>
                    <a:pt x="14223" y="5957"/>
                  </a:lnTo>
                  <a:cubicBezTo>
                    <a:pt x="15821" y="5435"/>
                    <a:pt x="16669" y="3706"/>
                    <a:pt x="16147" y="2108"/>
                  </a:cubicBezTo>
                  <a:cubicBezTo>
                    <a:pt x="15727" y="822"/>
                    <a:pt x="14505" y="0"/>
                    <a:pt x="13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/>
          <p:nvPr>
            <p:ph idx="9" type="ctrTitle"/>
          </p:nvPr>
        </p:nvSpPr>
        <p:spPr>
          <a:xfrm>
            <a:off x="723600" y="172350"/>
            <a:ext cx="76968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Conjunto de dados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903" name="Google Shape;903;p38"/>
          <p:cNvSpPr txBox="1"/>
          <p:nvPr/>
        </p:nvSpPr>
        <p:spPr>
          <a:xfrm>
            <a:off x="953400" y="857013"/>
            <a:ext cx="723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“</a:t>
            </a:r>
            <a:r>
              <a:rPr b="1" lang="pt-BR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DermNet New Zealand</a:t>
            </a: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is a New Zealand-based</a:t>
            </a:r>
            <a:r>
              <a:rPr b="1" lang="pt-BR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clinical resource</a:t>
            </a:r>
            <a:r>
              <a:rPr b="1" lang="pt-BR" u="sng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pt-BR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website about dermatology</a:t>
            </a: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skin conditions. Its </a:t>
            </a:r>
            <a:r>
              <a:rPr b="1" lang="pt-BR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founder and current editor-in-chief is dermatologist</a:t>
            </a: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and Adjunct Associate Professor Amanda Oakley.</a:t>
            </a:r>
            <a:r>
              <a:rPr lang="pt-BR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”</a:t>
            </a:r>
            <a:endParaRPr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04" name="Google Shape;904;p38"/>
          <p:cNvSpPr txBox="1"/>
          <p:nvPr/>
        </p:nvSpPr>
        <p:spPr>
          <a:xfrm>
            <a:off x="2437675" y="2116400"/>
            <a:ext cx="49569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Dermnet Skin Disease Images - Kaggle</a:t>
            </a:r>
            <a:endParaRPr sz="1200">
              <a:solidFill>
                <a:schemeClr val="lt1"/>
              </a:solidFill>
              <a:highlight>
                <a:srgbClr val="00387E"/>
              </a:highlight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2 GB de imagens com 23 doenças de pele</a:t>
            </a:r>
            <a:endParaRPr sz="12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-203200" lvl="0" marL="2413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Já previamente divididas em treino e teste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05" name="Google Shape;90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6" name="Google Shape;906;p38"/>
          <p:cNvPicPr preferRelativeResize="0"/>
          <p:nvPr/>
        </p:nvPicPr>
        <p:blipFill rotWithShape="1">
          <a:blip r:embed="rId3">
            <a:alphaModFix/>
          </a:blip>
          <a:srcRect b="0" l="16428" r="19722" t="0"/>
          <a:stretch/>
        </p:blipFill>
        <p:spPr>
          <a:xfrm rot="-3012633">
            <a:off x="2342958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8"/>
          <p:cNvSpPr/>
          <p:nvPr/>
        </p:nvSpPr>
        <p:spPr>
          <a:xfrm>
            <a:off x="61950" y="1976525"/>
            <a:ext cx="9144074" cy="316364"/>
          </a:xfrm>
          <a:custGeom>
            <a:rect b="b" l="l" r="r" t="t"/>
            <a:pathLst>
              <a:path extrusionOk="0" h="18229" w="288025">
                <a:moveTo>
                  <a:pt x="81677" y="0"/>
                </a:moveTo>
                <a:lnTo>
                  <a:pt x="73033" y="18086"/>
                </a:lnTo>
                <a:lnTo>
                  <a:pt x="0" y="18086"/>
                </a:lnTo>
                <a:lnTo>
                  <a:pt x="0" y="18228"/>
                </a:lnTo>
                <a:lnTo>
                  <a:pt x="73116" y="18228"/>
                </a:lnTo>
                <a:lnTo>
                  <a:pt x="81772" y="155"/>
                </a:lnTo>
                <a:lnTo>
                  <a:pt x="193119" y="155"/>
                </a:lnTo>
                <a:lnTo>
                  <a:pt x="202299" y="18193"/>
                </a:lnTo>
                <a:lnTo>
                  <a:pt x="202311" y="18228"/>
                </a:lnTo>
                <a:lnTo>
                  <a:pt x="288024" y="18228"/>
                </a:lnTo>
                <a:lnTo>
                  <a:pt x="288024" y="18086"/>
                </a:lnTo>
                <a:lnTo>
                  <a:pt x="202406" y="18086"/>
                </a:lnTo>
                <a:lnTo>
                  <a:pt x="193227" y="36"/>
                </a:lnTo>
                <a:lnTo>
                  <a:pt x="193203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9"/>
          <p:cNvSpPr txBox="1"/>
          <p:nvPr>
            <p:ph idx="9" type="ctrTitle"/>
          </p:nvPr>
        </p:nvSpPr>
        <p:spPr>
          <a:xfrm>
            <a:off x="723600" y="185925"/>
            <a:ext cx="76968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Escolha das classes</a:t>
            </a:r>
            <a:endParaRPr sz="3000"/>
          </a:p>
        </p:txBody>
      </p:sp>
      <p:pic>
        <p:nvPicPr>
          <p:cNvPr id="913" name="Google Shape;9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" y="1071825"/>
            <a:ext cx="8986551" cy="31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39"/>
          <p:cNvSpPr txBox="1"/>
          <p:nvPr/>
        </p:nvSpPr>
        <p:spPr>
          <a:xfrm>
            <a:off x="3421750" y="4297750"/>
            <a:ext cx="2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Classes iniciais do Dataset</a:t>
            </a:r>
            <a:endParaRPr sz="1200">
              <a:solidFill>
                <a:srgbClr val="F2F2F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15" name="Google Shape;91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0"/>
          <p:cNvSpPr txBox="1"/>
          <p:nvPr>
            <p:ph idx="9" type="ctrTitle"/>
          </p:nvPr>
        </p:nvSpPr>
        <p:spPr>
          <a:xfrm>
            <a:off x="723600" y="210701"/>
            <a:ext cx="76968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Classes de dados utilizadas</a:t>
            </a:r>
            <a:endParaRPr sz="3000"/>
          </a:p>
        </p:txBody>
      </p:sp>
      <p:pic>
        <p:nvPicPr>
          <p:cNvPr id="921" name="Google Shape;921;p40"/>
          <p:cNvPicPr preferRelativeResize="0"/>
          <p:nvPr/>
        </p:nvPicPr>
        <p:blipFill rotWithShape="1">
          <a:blip r:embed="rId3">
            <a:alphaModFix/>
          </a:blip>
          <a:srcRect b="0" l="0" r="0" t="8900"/>
          <a:stretch/>
        </p:blipFill>
        <p:spPr>
          <a:xfrm>
            <a:off x="437600" y="1073300"/>
            <a:ext cx="3434725" cy="325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00" y="1044303"/>
            <a:ext cx="162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994" y="1044297"/>
            <a:ext cx="162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5509" y="3092884"/>
            <a:ext cx="162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3008" y="3092877"/>
            <a:ext cx="162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0"/>
          <p:cNvSpPr txBox="1"/>
          <p:nvPr/>
        </p:nvSpPr>
        <p:spPr>
          <a:xfrm>
            <a:off x="4195497" y="2371650"/>
            <a:ext cx="1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(1)Psoríase</a:t>
            </a:r>
            <a:endParaRPr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27" name="Google Shape;927;p40"/>
          <p:cNvSpPr txBox="1"/>
          <p:nvPr/>
        </p:nvSpPr>
        <p:spPr>
          <a:xfrm>
            <a:off x="6606000" y="2371650"/>
            <a:ext cx="24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(2)Queratose Actínica</a:t>
            </a:r>
            <a:endParaRPr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28" name="Google Shape;928;p40"/>
          <p:cNvSpPr txBox="1"/>
          <p:nvPr/>
        </p:nvSpPr>
        <p:spPr>
          <a:xfrm>
            <a:off x="4029751" y="4375400"/>
            <a:ext cx="22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(3)Acne e Rosácea</a:t>
            </a:r>
            <a:endParaRPr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29" name="Google Shape;929;p40"/>
          <p:cNvSpPr txBox="1"/>
          <p:nvPr/>
        </p:nvSpPr>
        <p:spPr>
          <a:xfrm>
            <a:off x="6420075" y="4441250"/>
            <a:ext cx="26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(4)Queratose Seborreica</a:t>
            </a:r>
            <a:endParaRPr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30" name="Google Shape;930;p40"/>
          <p:cNvSpPr txBox="1"/>
          <p:nvPr/>
        </p:nvSpPr>
        <p:spPr>
          <a:xfrm>
            <a:off x="767300" y="4418850"/>
            <a:ext cx="2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Classes finais do Dataset</a:t>
            </a:r>
            <a:endParaRPr sz="1200">
              <a:solidFill>
                <a:srgbClr val="F2F2F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931" name="Google Shape;93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1"/>
          <p:cNvSpPr txBox="1"/>
          <p:nvPr>
            <p:ph type="ctrTitle"/>
          </p:nvPr>
        </p:nvSpPr>
        <p:spPr>
          <a:xfrm>
            <a:off x="1026475" y="758400"/>
            <a:ext cx="13446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3F3F3"/>
                </a:solidFill>
              </a:rPr>
              <a:t>Treino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37" name="Google Shape;937;p41"/>
          <p:cNvSpPr txBox="1"/>
          <p:nvPr>
            <p:ph idx="1" type="subTitle"/>
          </p:nvPr>
        </p:nvSpPr>
        <p:spPr>
          <a:xfrm>
            <a:off x="1026475" y="1654475"/>
            <a:ext cx="29982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43852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F3F3F3"/>
                </a:solidFill>
              </a:rPr>
              <a:t>83,7%</a:t>
            </a:r>
            <a:endParaRPr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38" name="Google Shape;938;p41"/>
          <p:cNvSpPr txBox="1"/>
          <p:nvPr>
            <p:ph idx="2" type="subTitle"/>
          </p:nvPr>
        </p:nvSpPr>
        <p:spPr>
          <a:xfrm>
            <a:off x="6437275" y="2971900"/>
            <a:ext cx="21195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438529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lt1"/>
                </a:solidFill>
              </a:rPr>
              <a:t>16</a:t>
            </a:r>
            <a:r>
              <a:rPr lang="pt-BR" sz="3600">
                <a:solidFill>
                  <a:schemeClr val="lt1"/>
                </a:solidFill>
              </a:rPr>
              <a:t>,3%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39" name="Google Shape;939;p41"/>
          <p:cNvSpPr txBox="1"/>
          <p:nvPr>
            <p:ph idx="3" type="ctrTitle"/>
          </p:nvPr>
        </p:nvSpPr>
        <p:spPr>
          <a:xfrm>
            <a:off x="6506825" y="2214275"/>
            <a:ext cx="15741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3F3F3"/>
                </a:solidFill>
              </a:rPr>
              <a:t>Teste</a:t>
            </a:r>
            <a:endParaRPr sz="24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940" name="Google Shape;940;p41"/>
          <p:cNvGrpSpPr/>
          <p:nvPr/>
        </p:nvGrpSpPr>
        <p:grpSpPr>
          <a:xfrm>
            <a:off x="-494780" y="735753"/>
            <a:ext cx="9925446" cy="3655062"/>
            <a:chOff x="259425" y="1569525"/>
            <a:chExt cx="7038325" cy="2591875"/>
          </a:xfrm>
        </p:grpSpPr>
        <p:sp>
          <p:nvSpPr>
            <p:cNvPr id="941" name="Google Shape;941;p41"/>
            <p:cNvSpPr/>
            <p:nvPr/>
          </p:nvSpPr>
          <p:spPr>
            <a:xfrm>
              <a:off x="259425" y="1569525"/>
              <a:ext cx="7038325" cy="2591875"/>
            </a:xfrm>
            <a:custGeom>
              <a:rect b="b" l="l" r="r" t="t"/>
              <a:pathLst>
                <a:path extrusionOk="0" fill="none" h="103675" w="281533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2872537" y="3568962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4036225" y="1878750"/>
              <a:ext cx="547725" cy="288800"/>
            </a:xfrm>
            <a:custGeom>
              <a:rect b="b" l="l" r="r" t="t"/>
              <a:pathLst>
                <a:path extrusionOk="0" fill="none" h="11552" w="21909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3416837" y="3826785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3979904" y="1847821"/>
              <a:ext cx="60275" cy="60575"/>
            </a:xfrm>
            <a:custGeom>
              <a:rect b="b" l="l" r="r" t="t"/>
              <a:pathLst>
                <a:path extrusionOk="0" fill="none" h="2423" w="2411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cap="flat" cmpd="sng" w="10800">
              <a:solidFill>
                <a:srgbClr val="FFFAF0"/>
              </a:solidFill>
              <a:prstDash val="solid"/>
              <a:miter lim="113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946" name="Google Shape;94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47" name="Google Shape;947;p41"/>
          <p:cNvGrpSpPr/>
          <p:nvPr/>
        </p:nvGrpSpPr>
        <p:grpSpPr>
          <a:xfrm>
            <a:off x="4024573" y="905656"/>
            <a:ext cx="354124" cy="419704"/>
            <a:chOff x="1598350" y="238125"/>
            <a:chExt cx="4404525" cy="5220200"/>
          </a:xfrm>
        </p:grpSpPr>
        <p:sp>
          <p:nvSpPr>
            <p:cNvPr id="948" name="Google Shape;948;p41"/>
            <p:cNvSpPr/>
            <p:nvPr/>
          </p:nvSpPr>
          <p:spPr>
            <a:xfrm>
              <a:off x="1598350" y="238125"/>
              <a:ext cx="4404525" cy="5220200"/>
            </a:xfrm>
            <a:custGeom>
              <a:rect b="b" l="l" r="r" t="t"/>
              <a:pathLst>
                <a:path extrusionOk="0" h="208808" w="176181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2413850" y="2033025"/>
              <a:ext cx="979450" cy="978625"/>
            </a:xfrm>
            <a:custGeom>
              <a:rect b="b" l="l" r="r" t="t"/>
              <a:pathLst>
                <a:path extrusionOk="0" h="39145" w="39178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4208775" y="2033025"/>
              <a:ext cx="978600" cy="978625"/>
            </a:xfrm>
            <a:custGeom>
              <a:rect b="b" l="l" r="r" t="t"/>
              <a:pathLst>
                <a:path extrusionOk="0" h="39145" w="39144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41"/>
          <p:cNvGrpSpPr/>
          <p:nvPr/>
        </p:nvGrpSpPr>
        <p:grpSpPr>
          <a:xfrm>
            <a:off x="4378703" y="3751162"/>
            <a:ext cx="439979" cy="439979"/>
            <a:chOff x="1190625" y="238125"/>
            <a:chExt cx="5219200" cy="5219200"/>
          </a:xfrm>
        </p:grpSpPr>
        <p:sp>
          <p:nvSpPr>
            <p:cNvPr id="952" name="Google Shape;952;p41"/>
            <p:cNvSpPr/>
            <p:nvPr/>
          </p:nvSpPr>
          <p:spPr>
            <a:xfrm>
              <a:off x="1190625" y="238125"/>
              <a:ext cx="4486050" cy="5219200"/>
            </a:xfrm>
            <a:custGeom>
              <a:rect b="b" l="l" r="r" t="t"/>
              <a:pathLst>
                <a:path extrusionOk="0" h="208768" w="179442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3637100" y="1053600"/>
              <a:ext cx="570875" cy="570875"/>
            </a:xfrm>
            <a:custGeom>
              <a:rect b="b" l="l" r="r" t="t"/>
              <a:pathLst>
                <a:path extrusionOk="0" h="22835" w="22835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4526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518655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59205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41"/>
          <p:cNvSpPr txBox="1"/>
          <p:nvPr>
            <p:ph type="ctrTitle"/>
          </p:nvPr>
        </p:nvSpPr>
        <p:spPr>
          <a:xfrm>
            <a:off x="1313750" y="185925"/>
            <a:ext cx="66804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Divisão dos Dados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2"/>
          <p:cNvSpPr txBox="1"/>
          <p:nvPr>
            <p:ph idx="9" type="ctrTitle"/>
          </p:nvPr>
        </p:nvSpPr>
        <p:spPr>
          <a:xfrm>
            <a:off x="3673475" y="929575"/>
            <a:ext cx="4424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Metodologia 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63" name="Google Shape;96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4" name="Google Shape;964;p42"/>
          <p:cNvSpPr txBox="1"/>
          <p:nvPr/>
        </p:nvSpPr>
        <p:spPr>
          <a:xfrm>
            <a:off x="4139500" y="3285174"/>
            <a:ext cx="1095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02 - Modelo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65" name="Google Shape;965;p42"/>
          <p:cNvSpPr txBox="1"/>
          <p:nvPr/>
        </p:nvSpPr>
        <p:spPr>
          <a:xfrm>
            <a:off x="5134975" y="3359550"/>
            <a:ext cx="3421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Conceito e usos</a:t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grpSp>
        <p:nvGrpSpPr>
          <p:cNvPr id="966" name="Google Shape;966;p42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967" name="Google Shape;967;p42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3"/>
          <p:cNvSpPr txBox="1"/>
          <p:nvPr>
            <p:ph type="ctrTitle"/>
          </p:nvPr>
        </p:nvSpPr>
        <p:spPr>
          <a:xfrm>
            <a:off x="4853625" y="1288975"/>
            <a:ext cx="2186100" cy="5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Modelo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29" name="Google Shape;1029;p43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3F3F3"/>
                </a:solidFill>
              </a:rPr>
              <a:t>Vision Transformer é um modelo que adapta uma arquitetura típica do NLP para o campo das imagens.</a:t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1030" name="Google Shape;1030;p4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2370300" y="1759376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43"/>
          <p:cNvSpPr txBox="1"/>
          <p:nvPr>
            <p:ph idx="4294967295" type="ctrTitle"/>
          </p:nvPr>
        </p:nvSpPr>
        <p:spPr>
          <a:xfrm>
            <a:off x="2422094" y="26929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1FFFF"/>
                </a:solidFill>
              </a:rPr>
              <a:t>ViT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2" name="Google Shape;103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8" name="Google Shape;1038;p44"/>
          <p:cNvSpPr txBox="1"/>
          <p:nvPr/>
        </p:nvSpPr>
        <p:spPr>
          <a:xfrm>
            <a:off x="3239700" y="4663075"/>
            <a:ext cx="266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2F2F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Transformers aplicado à imagens</a:t>
            </a:r>
            <a:endParaRPr sz="1000">
              <a:solidFill>
                <a:srgbClr val="F2F2F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039" name="Google Shape;10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25" y="304800"/>
            <a:ext cx="6108957" cy="43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5"/>
          <p:cNvSpPr txBox="1"/>
          <p:nvPr>
            <p:ph type="ctrTitle"/>
          </p:nvPr>
        </p:nvSpPr>
        <p:spPr>
          <a:xfrm>
            <a:off x="2638350" y="425175"/>
            <a:ext cx="38673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Self-Attention</a:t>
            </a:r>
            <a:endParaRPr/>
          </a:p>
        </p:txBody>
      </p:sp>
      <p:sp>
        <p:nvSpPr>
          <p:cNvPr id="1045" name="Google Shape;1045;p45"/>
          <p:cNvSpPr txBox="1"/>
          <p:nvPr>
            <p:ph idx="1" type="subTitle"/>
          </p:nvPr>
        </p:nvSpPr>
        <p:spPr>
          <a:xfrm>
            <a:off x="5226800" y="3860375"/>
            <a:ext cx="29970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Mapas de atenção</a:t>
            </a:r>
            <a:endParaRPr/>
          </a:p>
        </p:txBody>
      </p:sp>
      <p:pic>
        <p:nvPicPr>
          <p:cNvPr id="1046" name="Google Shape;10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75" y="1549250"/>
            <a:ext cx="4132451" cy="21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8" name="Google Shape;1048;p45"/>
          <p:cNvSpPr txBox="1"/>
          <p:nvPr>
            <p:ph idx="1" type="subTitle"/>
          </p:nvPr>
        </p:nvSpPr>
        <p:spPr>
          <a:xfrm>
            <a:off x="897513" y="3942300"/>
            <a:ext cx="29970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do mecanismo de atenção em NLP</a:t>
            </a:r>
            <a:endParaRPr/>
          </a:p>
        </p:txBody>
      </p:sp>
      <p:pic>
        <p:nvPicPr>
          <p:cNvPr id="1049" name="Google Shape;10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00" y="1287950"/>
            <a:ext cx="3034436" cy="25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6"/>
          <p:cNvSpPr txBox="1"/>
          <p:nvPr>
            <p:ph idx="9" type="ctrTitle"/>
          </p:nvPr>
        </p:nvSpPr>
        <p:spPr>
          <a:xfrm>
            <a:off x="3673475" y="929575"/>
            <a:ext cx="4424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Metodologia 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55" name="Google Shape;10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6" name="Google Shape;1056;p46"/>
          <p:cNvSpPr txBox="1"/>
          <p:nvPr/>
        </p:nvSpPr>
        <p:spPr>
          <a:xfrm>
            <a:off x="3966075" y="3978575"/>
            <a:ext cx="1515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03 - Passo a Passo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57" name="Google Shape;1057;p46"/>
          <p:cNvSpPr txBox="1"/>
          <p:nvPr/>
        </p:nvSpPr>
        <p:spPr>
          <a:xfrm>
            <a:off x="5481981" y="4066800"/>
            <a:ext cx="3421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Etapas e Funcionamento</a:t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grpSp>
        <p:nvGrpSpPr>
          <p:cNvPr id="1058" name="Google Shape;1058;p46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1059" name="Google Shape;1059;p46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7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passo-a-passo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1" name="Google Shape;1121;p47"/>
          <p:cNvSpPr txBox="1"/>
          <p:nvPr>
            <p:ph idx="5" type="subTitle"/>
          </p:nvPr>
        </p:nvSpPr>
        <p:spPr>
          <a:xfrm>
            <a:off x="6091775" y="2349875"/>
            <a:ext cx="2619300" cy="19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Ferramenta: Tensorboard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Visualização da função de custo</a:t>
            </a:r>
            <a:endParaRPr sz="1200">
              <a:solidFill>
                <a:srgbClr val="F3F3F3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/>
              <a:t>1e-2 </a:t>
            </a:r>
            <a:r>
              <a:rPr i="1" lang="pt-BR" sz="1200"/>
              <a:t>learning rate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122" name="Google Shape;1122;p47"/>
          <p:cNvSpPr txBox="1"/>
          <p:nvPr>
            <p:ph idx="6" type="ctrTitle"/>
          </p:nvPr>
        </p:nvSpPr>
        <p:spPr>
          <a:xfrm>
            <a:off x="6060100" y="1964175"/>
            <a:ext cx="27768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Otimização dos Parâmetros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123" name="Google Shape;1123;p47"/>
          <p:cNvSpPr txBox="1"/>
          <p:nvPr>
            <p:ph idx="1" type="subTitle"/>
          </p:nvPr>
        </p:nvSpPr>
        <p:spPr>
          <a:xfrm>
            <a:off x="182075" y="3011225"/>
            <a:ext cx="2693100" cy="20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Ferramenta: Pandas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Análise inicial dos dados</a:t>
            </a:r>
            <a:endParaRPr i="1" sz="1200">
              <a:solidFill>
                <a:srgbClr val="F3F3F3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/>
              <a:t>Divisão de dados já fornecida</a:t>
            </a:r>
            <a:endParaRPr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/>
              <a:t>4 classes majoritárias</a:t>
            </a:r>
            <a:endParaRPr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Troca de </a:t>
            </a:r>
            <a:r>
              <a:rPr i="1" lang="pt-BR" sz="1200"/>
              <a:t>warts</a:t>
            </a:r>
            <a:r>
              <a:rPr lang="pt-BR" sz="1200"/>
              <a:t> para </a:t>
            </a:r>
            <a:r>
              <a:rPr i="1" lang="pt-BR" sz="1200"/>
              <a:t>acne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124" name="Google Shape;1124;p47"/>
          <p:cNvSpPr txBox="1"/>
          <p:nvPr>
            <p:ph idx="2" type="subTitle"/>
          </p:nvPr>
        </p:nvSpPr>
        <p:spPr>
          <a:xfrm>
            <a:off x="3231750" y="2857200"/>
            <a:ext cx="27768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Ferramenta: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HuggingFace Transformers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Parâmetros padrões</a:t>
            </a:r>
            <a:endParaRPr sz="1200">
              <a:solidFill>
                <a:srgbClr val="F3F3F3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/>
              <a:t>5 </a:t>
            </a:r>
            <a:r>
              <a:rPr i="1" lang="pt-BR" sz="1200"/>
              <a:t>epochs</a:t>
            </a:r>
            <a:endParaRPr i="1"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1e-3 </a:t>
            </a:r>
            <a:r>
              <a:rPr i="1" lang="pt-BR" sz="1200"/>
              <a:t>learning rate</a:t>
            </a:r>
            <a:endParaRPr i="1"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32 </a:t>
            </a:r>
            <a:r>
              <a:rPr i="1" lang="pt-BR" sz="1200"/>
              <a:t>batch size</a:t>
            </a:r>
            <a:endParaRPr i="1" sz="1200"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i="1" lang="pt-BR" sz="1200"/>
              <a:t>2 pre-processing workers </a:t>
            </a:r>
            <a:endParaRPr i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125" name="Google Shape;1125;p47"/>
          <p:cNvSpPr txBox="1"/>
          <p:nvPr>
            <p:ph idx="4" type="ctrTitle"/>
          </p:nvPr>
        </p:nvSpPr>
        <p:spPr>
          <a:xfrm>
            <a:off x="3262325" y="240201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Treino do modelo</a:t>
            </a:r>
            <a:endParaRPr/>
          </a:p>
        </p:txBody>
      </p:sp>
      <p:sp>
        <p:nvSpPr>
          <p:cNvPr id="1126" name="Google Shape;1126;p47"/>
          <p:cNvSpPr txBox="1"/>
          <p:nvPr>
            <p:ph idx="3" type="ctrTitle"/>
          </p:nvPr>
        </p:nvSpPr>
        <p:spPr>
          <a:xfrm>
            <a:off x="464550" y="27136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Escolha das classes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127" name="Google Shape;1127;p47"/>
          <p:cNvGrpSpPr/>
          <p:nvPr/>
        </p:nvGrpSpPr>
        <p:grpSpPr>
          <a:xfrm>
            <a:off x="1297508" y="1746040"/>
            <a:ext cx="953381" cy="799694"/>
            <a:chOff x="1606521" y="1292928"/>
            <a:chExt cx="953381" cy="799694"/>
          </a:xfrm>
        </p:grpSpPr>
        <p:sp>
          <p:nvSpPr>
            <p:cNvPr id="1128" name="Google Shape;1128;p47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47"/>
          <p:cNvGrpSpPr/>
          <p:nvPr/>
        </p:nvGrpSpPr>
        <p:grpSpPr>
          <a:xfrm>
            <a:off x="4088683" y="1532040"/>
            <a:ext cx="953381" cy="799694"/>
            <a:chOff x="1606521" y="1292928"/>
            <a:chExt cx="953381" cy="799694"/>
          </a:xfrm>
        </p:grpSpPr>
        <p:sp>
          <p:nvSpPr>
            <p:cNvPr id="1136" name="Google Shape;1136;p47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47"/>
          <p:cNvGrpSpPr/>
          <p:nvPr/>
        </p:nvGrpSpPr>
        <p:grpSpPr>
          <a:xfrm>
            <a:off x="6879858" y="1103715"/>
            <a:ext cx="953381" cy="799694"/>
            <a:chOff x="1606521" y="1292928"/>
            <a:chExt cx="953381" cy="799694"/>
          </a:xfrm>
        </p:grpSpPr>
        <p:sp>
          <p:nvSpPr>
            <p:cNvPr id="1144" name="Google Shape;1144;p47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1" name="Google Shape;1151;p47"/>
          <p:cNvCxnSpPr/>
          <p:nvPr/>
        </p:nvCxnSpPr>
        <p:spPr>
          <a:xfrm flipH="1" rot="10800000">
            <a:off x="2505075" y="1866900"/>
            <a:ext cx="1333500" cy="4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2" name="Google Shape;1152;p47"/>
          <p:cNvCxnSpPr/>
          <p:nvPr/>
        </p:nvCxnSpPr>
        <p:spPr>
          <a:xfrm flipH="1" rot="10800000">
            <a:off x="5294213" y="1517238"/>
            <a:ext cx="1333500" cy="4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153" name="Google Shape;1153;p47"/>
          <p:cNvGrpSpPr/>
          <p:nvPr/>
        </p:nvGrpSpPr>
        <p:grpSpPr>
          <a:xfrm>
            <a:off x="1601865" y="2013810"/>
            <a:ext cx="351774" cy="351774"/>
            <a:chOff x="1190625" y="238125"/>
            <a:chExt cx="5219200" cy="5219200"/>
          </a:xfrm>
        </p:grpSpPr>
        <p:sp>
          <p:nvSpPr>
            <p:cNvPr id="1154" name="Google Shape;1154;p47"/>
            <p:cNvSpPr/>
            <p:nvPr/>
          </p:nvSpPr>
          <p:spPr>
            <a:xfrm>
              <a:off x="2098250" y="2766150"/>
              <a:ext cx="1375775" cy="163125"/>
            </a:xfrm>
            <a:custGeom>
              <a:rect b="b" l="l" r="r" t="t"/>
              <a:pathLst>
                <a:path extrusionOk="0" h="6525" w="55031">
                  <a:moveTo>
                    <a:pt x="3263" y="1"/>
                  </a:moveTo>
                  <a:cubicBezTo>
                    <a:pt x="1436" y="1"/>
                    <a:pt x="1" y="1468"/>
                    <a:pt x="1" y="3263"/>
                  </a:cubicBezTo>
                  <a:cubicBezTo>
                    <a:pt x="1" y="5057"/>
                    <a:pt x="1436" y="6525"/>
                    <a:pt x="3263" y="6525"/>
                  </a:cubicBezTo>
                  <a:lnTo>
                    <a:pt x="51769" y="6525"/>
                  </a:lnTo>
                  <a:cubicBezTo>
                    <a:pt x="53563" y="6525"/>
                    <a:pt x="55031" y="5057"/>
                    <a:pt x="55031" y="3263"/>
                  </a:cubicBezTo>
                  <a:cubicBezTo>
                    <a:pt x="55031" y="1468"/>
                    <a:pt x="53563" y="1"/>
                    <a:pt x="5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4126400" y="2766150"/>
              <a:ext cx="1386375" cy="163125"/>
            </a:xfrm>
            <a:custGeom>
              <a:rect b="b" l="l" r="r" t="t"/>
              <a:pathLst>
                <a:path extrusionOk="0" h="6525" w="55455">
                  <a:moveTo>
                    <a:pt x="3263" y="1"/>
                  </a:moveTo>
                  <a:cubicBezTo>
                    <a:pt x="1468" y="1"/>
                    <a:pt x="1" y="1468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lnTo>
                    <a:pt x="52192" y="6525"/>
                  </a:lnTo>
                  <a:cubicBezTo>
                    <a:pt x="53986" y="6525"/>
                    <a:pt x="55454" y="5057"/>
                    <a:pt x="55454" y="3263"/>
                  </a:cubicBezTo>
                  <a:cubicBezTo>
                    <a:pt x="55454" y="1468"/>
                    <a:pt x="53986" y="1"/>
                    <a:pt x="52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1122" y="16375"/>
                  </a:moveTo>
                  <a:lnTo>
                    <a:pt x="101122" y="22899"/>
                  </a:lnTo>
                  <a:cubicBezTo>
                    <a:pt x="58748" y="24595"/>
                    <a:pt x="24595" y="58748"/>
                    <a:pt x="22899" y="101122"/>
                  </a:cubicBezTo>
                  <a:lnTo>
                    <a:pt x="16375" y="101122"/>
                  </a:lnTo>
                  <a:cubicBezTo>
                    <a:pt x="17191" y="78810"/>
                    <a:pt x="26259" y="57966"/>
                    <a:pt x="42112" y="42112"/>
                  </a:cubicBezTo>
                  <a:cubicBezTo>
                    <a:pt x="57966" y="26259"/>
                    <a:pt x="78810" y="17191"/>
                    <a:pt x="101122" y="16375"/>
                  </a:cubicBezTo>
                  <a:close/>
                  <a:moveTo>
                    <a:pt x="107646" y="16375"/>
                  </a:moveTo>
                  <a:cubicBezTo>
                    <a:pt x="129958" y="17191"/>
                    <a:pt x="150802" y="26259"/>
                    <a:pt x="166655" y="42112"/>
                  </a:cubicBezTo>
                  <a:cubicBezTo>
                    <a:pt x="182541" y="57966"/>
                    <a:pt x="191576" y="78810"/>
                    <a:pt x="192392" y="101122"/>
                  </a:cubicBezTo>
                  <a:lnTo>
                    <a:pt x="185868" y="101122"/>
                  </a:lnTo>
                  <a:cubicBezTo>
                    <a:pt x="185118" y="82822"/>
                    <a:pt x="178235" y="65240"/>
                    <a:pt x="166296" y="51278"/>
                  </a:cubicBezTo>
                  <a:cubicBezTo>
                    <a:pt x="165656" y="50532"/>
                    <a:pt x="164755" y="50154"/>
                    <a:pt x="163846" y="50154"/>
                  </a:cubicBezTo>
                  <a:cubicBezTo>
                    <a:pt x="163086" y="50154"/>
                    <a:pt x="162320" y="50418"/>
                    <a:pt x="161697" y="50952"/>
                  </a:cubicBezTo>
                  <a:cubicBezTo>
                    <a:pt x="160327" y="52127"/>
                    <a:pt x="160164" y="54182"/>
                    <a:pt x="161338" y="55552"/>
                  </a:cubicBezTo>
                  <a:cubicBezTo>
                    <a:pt x="172983" y="69121"/>
                    <a:pt x="179409" y="86475"/>
                    <a:pt x="179409" y="104384"/>
                  </a:cubicBezTo>
                  <a:cubicBezTo>
                    <a:pt x="179409" y="145746"/>
                    <a:pt x="145746" y="179409"/>
                    <a:pt x="104384" y="179409"/>
                  </a:cubicBezTo>
                  <a:cubicBezTo>
                    <a:pt x="63022" y="179409"/>
                    <a:pt x="29358" y="145746"/>
                    <a:pt x="29358" y="104384"/>
                  </a:cubicBezTo>
                  <a:cubicBezTo>
                    <a:pt x="29358" y="63022"/>
                    <a:pt x="63022" y="29358"/>
                    <a:pt x="104384" y="29358"/>
                  </a:cubicBezTo>
                  <a:cubicBezTo>
                    <a:pt x="122292" y="29358"/>
                    <a:pt x="139646" y="35784"/>
                    <a:pt x="153216" y="47429"/>
                  </a:cubicBezTo>
                  <a:cubicBezTo>
                    <a:pt x="153830" y="47956"/>
                    <a:pt x="154583" y="48214"/>
                    <a:pt x="155333" y="48214"/>
                  </a:cubicBezTo>
                  <a:cubicBezTo>
                    <a:pt x="156253" y="48214"/>
                    <a:pt x="157168" y="47826"/>
                    <a:pt x="157815" y="47070"/>
                  </a:cubicBezTo>
                  <a:cubicBezTo>
                    <a:pt x="158989" y="45700"/>
                    <a:pt x="158859" y="43645"/>
                    <a:pt x="157489" y="42471"/>
                  </a:cubicBezTo>
                  <a:cubicBezTo>
                    <a:pt x="143527" y="30532"/>
                    <a:pt x="125945" y="23649"/>
                    <a:pt x="107646" y="22899"/>
                  </a:cubicBezTo>
                  <a:lnTo>
                    <a:pt x="107646" y="16375"/>
                  </a:lnTo>
                  <a:close/>
                  <a:moveTo>
                    <a:pt x="22899" y="107646"/>
                  </a:moveTo>
                  <a:cubicBezTo>
                    <a:pt x="24595" y="150019"/>
                    <a:pt x="58748" y="184172"/>
                    <a:pt x="101122" y="185868"/>
                  </a:cubicBezTo>
                  <a:lnTo>
                    <a:pt x="101122" y="192392"/>
                  </a:lnTo>
                  <a:cubicBezTo>
                    <a:pt x="78810" y="191576"/>
                    <a:pt x="57966" y="182541"/>
                    <a:pt x="42112" y="166655"/>
                  </a:cubicBezTo>
                  <a:cubicBezTo>
                    <a:pt x="26259" y="150802"/>
                    <a:pt x="17191" y="129958"/>
                    <a:pt x="16375" y="107646"/>
                  </a:cubicBezTo>
                  <a:close/>
                  <a:moveTo>
                    <a:pt x="192392" y="107646"/>
                  </a:moveTo>
                  <a:cubicBezTo>
                    <a:pt x="191576" y="129958"/>
                    <a:pt x="182541" y="150802"/>
                    <a:pt x="166655" y="166655"/>
                  </a:cubicBezTo>
                  <a:cubicBezTo>
                    <a:pt x="150802" y="182541"/>
                    <a:pt x="129958" y="191576"/>
                    <a:pt x="107646" y="192392"/>
                  </a:cubicBezTo>
                  <a:lnTo>
                    <a:pt x="107646" y="185868"/>
                  </a:lnTo>
                  <a:cubicBezTo>
                    <a:pt x="150019" y="184172"/>
                    <a:pt x="184172" y="150019"/>
                    <a:pt x="185868" y="107646"/>
                  </a:cubicBezTo>
                  <a:close/>
                  <a:moveTo>
                    <a:pt x="104384" y="0"/>
                  </a:moveTo>
                  <a:cubicBezTo>
                    <a:pt x="102589" y="0"/>
                    <a:pt x="101122" y="1468"/>
                    <a:pt x="101122" y="3262"/>
                  </a:cubicBezTo>
                  <a:lnTo>
                    <a:pt x="101122" y="9851"/>
                  </a:lnTo>
                  <a:cubicBezTo>
                    <a:pt x="77081" y="10667"/>
                    <a:pt x="54573" y="20387"/>
                    <a:pt x="37480" y="37480"/>
                  </a:cubicBezTo>
                  <a:cubicBezTo>
                    <a:pt x="20387" y="54573"/>
                    <a:pt x="10667" y="77081"/>
                    <a:pt x="9851" y="101122"/>
                  </a:cubicBezTo>
                  <a:lnTo>
                    <a:pt x="3262" y="101122"/>
                  </a:lnTo>
                  <a:cubicBezTo>
                    <a:pt x="1468" y="101122"/>
                    <a:pt x="0" y="102589"/>
                    <a:pt x="0" y="104384"/>
                  </a:cubicBezTo>
                  <a:cubicBezTo>
                    <a:pt x="0" y="106178"/>
                    <a:pt x="1468" y="107646"/>
                    <a:pt x="3262" y="107646"/>
                  </a:cubicBezTo>
                  <a:lnTo>
                    <a:pt x="9851" y="107646"/>
                  </a:lnTo>
                  <a:cubicBezTo>
                    <a:pt x="10667" y="131686"/>
                    <a:pt x="20387" y="154194"/>
                    <a:pt x="37480" y="171287"/>
                  </a:cubicBezTo>
                  <a:cubicBezTo>
                    <a:pt x="54573" y="188380"/>
                    <a:pt x="77081" y="198100"/>
                    <a:pt x="101122" y="198916"/>
                  </a:cubicBezTo>
                  <a:lnTo>
                    <a:pt x="101122" y="205505"/>
                  </a:lnTo>
                  <a:cubicBezTo>
                    <a:pt x="101122" y="207299"/>
                    <a:pt x="102589" y="208767"/>
                    <a:pt x="104384" y="208767"/>
                  </a:cubicBezTo>
                  <a:cubicBezTo>
                    <a:pt x="106178" y="208767"/>
                    <a:pt x="107646" y="207299"/>
                    <a:pt x="107646" y="205505"/>
                  </a:cubicBezTo>
                  <a:lnTo>
                    <a:pt x="107646" y="198916"/>
                  </a:lnTo>
                  <a:cubicBezTo>
                    <a:pt x="131686" y="198100"/>
                    <a:pt x="154194" y="188380"/>
                    <a:pt x="171287" y="171287"/>
                  </a:cubicBezTo>
                  <a:cubicBezTo>
                    <a:pt x="188380" y="154194"/>
                    <a:pt x="198100" y="131686"/>
                    <a:pt x="198916" y="107646"/>
                  </a:cubicBezTo>
                  <a:lnTo>
                    <a:pt x="205505" y="107646"/>
                  </a:lnTo>
                  <a:cubicBezTo>
                    <a:pt x="207299" y="107646"/>
                    <a:pt x="208767" y="106178"/>
                    <a:pt x="208767" y="104384"/>
                  </a:cubicBezTo>
                  <a:cubicBezTo>
                    <a:pt x="208767" y="102589"/>
                    <a:pt x="207299" y="101122"/>
                    <a:pt x="205505" y="101122"/>
                  </a:cubicBezTo>
                  <a:lnTo>
                    <a:pt x="198916" y="101122"/>
                  </a:lnTo>
                  <a:cubicBezTo>
                    <a:pt x="198100" y="77081"/>
                    <a:pt x="188380" y="54573"/>
                    <a:pt x="171287" y="37480"/>
                  </a:cubicBezTo>
                  <a:cubicBezTo>
                    <a:pt x="154194" y="20387"/>
                    <a:pt x="131686" y="10667"/>
                    <a:pt x="107646" y="9851"/>
                  </a:cubicBezTo>
                  <a:lnTo>
                    <a:pt x="107646" y="3262"/>
                  </a:lnTo>
                  <a:cubicBezTo>
                    <a:pt x="107646" y="1468"/>
                    <a:pt x="106178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3718650" y="3173900"/>
              <a:ext cx="163125" cy="1376575"/>
            </a:xfrm>
            <a:custGeom>
              <a:rect b="b" l="l" r="r" t="t"/>
              <a:pathLst>
                <a:path extrusionOk="0" h="55063" w="6525">
                  <a:moveTo>
                    <a:pt x="3263" y="1"/>
                  </a:moveTo>
                  <a:cubicBezTo>
                    <a:pt x="1468" y="1"/>
                    <a:pt x="1" y="1468"/>
                    <a:pt x="1" y="3262"/>
                  </a:cubicBezTo>
                  <a:lnTo>
                    <a:pt x="1" y="51801"/>
                  </a:lnTo>
                  <a:cubicBezTo>
                    <a:pt x="1" y="53595"/>
                    <a:pt x="1468" y="55063"/>
                    <a:pt x="3263" y="55063"/>
                  </a:cubicBezTo>
                  <a:cubicBezTo>
                    <a:pt x="5057" y="55063"/>
                    <a:pt x="6525" y="53595"/>
                    <a:pt x="6525" y="51801"/>
                  </a:cubicBezTo>
                  <a:lnTo>
                    <a:pt x="6525" y="3262"/>
                  </a:lnTo>
                  <a:cubicBezTo>
                    <a:pt x="6525" y="1468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3718650" y="1135150"/>
              <a:ext cx="163125" cy="1386375"/>
            </a:xfrm>
            <a:custGeom>
              <a:rect b="b" l="l" r="r" t="t"/>
              <a:pathLst>
                <a:path extrusionOk="0" h="5545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lnTo>
                    <a:pt x="1" y="52193"/>
                  </a:lnTo>
                  <a:cubicBezTo>
                    <a:pt x="1" y="53987"/>
                    <a:pt x="1468" y="55455"/>
                    <a:pt x="3263" y="55455"/>
                  </a:cubicBezTo>
                  <a:cubicBezTo>
                    <a:pt x="5057" y="55455"/>
                    <a:pt x="6525" y="53987"/>
                    <a:pt x="6525" y="52193"/>
                  </a:cubicBezTo>
                  <a:lnTo>
                    <a:pt x="6525" y="3263"/>
                  </a:ln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47"/>
          <p:cNvGrpSpPr/>
          <p:nvPr/>
        </p:nvGrpSpPr>
        <p:grpSpPr>
          <a:xfrm>
            <a:off x="4468624" y="1815789"/>
            <a:ext cx="195542" cy="329332"/>
            <a:chOff x="2250750" y="238125"/>
            <a:chExt cx="3098925" cy="5219200"/>
          </a:xfrm>
        </p:grpSpPr>
        <p:sp>
          <p:nvSpPr>
            <p:cNvPr id="1160" name="Google Shape;1160;p47"/>
            <p:cNvSpPr/>
            <p:nvPr/>
          </p:nvSpPr>
          <p:spPr>
            <a:xfrm>
              <a:off x="2250750" y="238125"/>
              <a:ext cx="3098925" cy="489300"/>
            </a:xfrm>
            <a:custGeom>
              <a:rect b="b" l="l" r="r" t="t"/>
              <a:pathLst>
                <a:path extrusionOk="0" h="19572" w="123957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91402" y="19572"/>
                  </a:lnTo>
                  <a:cubicBezTo>
                    <a:pt x="93196" y="19572"/>
                    <a:pt x="94664" y="18104"/>
                    <a:pt x="94664" y="16310"/>
                  </a:cubicBezTo>
                  <a:cubicBezTo>
                    <a:pt x="94664" y="14516"/>
                    <a:pt x="93196" y="13048"/>
                    <a:pt x="91402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104384" y="13048"/>
                  </a:lnTo>
                  <a:cubicBezTo>
                    <a:pt x="102590" y="13048"/>
                    <a:pt x="101122" y="14516"/>
                    <a:pt x="101122" y="16310"/>
                  </a:cubicBezTo>
                  <a:cubicBezTo>
                    <a:pt x="101122" y="18104"/>
                    <a:pt x="102590" y="19572"/>
                    <a:pt x="104384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250750" y="4968000"/>
              <a:ext cx="3098925" cy="489325"/>
            </a:xfrm>
            <a:custGeom>
              <a:rect b="b" l="l" r="r" t="t"/>
              <a:pathLst>
                <a:path extrusionOk="0" h="19573" w="123957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lnTo>
                    <a:pt x="104384" y="0"/>
                  </a:lnTo>
                  <a:cubicBezTo>
                    <a:pt x="102590" y="0"/>
                    <a:pt x="101122" y="1468"/>
                    <a:pt x="101122" y="3262"/>
                  </a:cubicBezTo>
                  <a:cubicBezTo>
                    <a:pt x="101122" y="5056"/>
                    <a:pt x="102590" y="6524"/>
                    <a:pt x="104384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91402" y="6524"/>
                  </a:lnTo>
                  <a:cubicBezTo>
                    <a:pt x="93196" y="6524"/>
                    <a:pt x="94664" y="5056"/>
                    <a:pt x="94664" y="3262"/>
                  </a:cubicBezTo>
                  <a:cubicBezTo>
                    <a:pt x="94664" y="1468"/>
                    <a:pt x="93196" y="0"/>
                    <a:pt x="9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928225" y="564300"/>
              <a:ext cx="1259975" cy="4566825"/>
            </a:xfrm>
            <a:custGeom>
              <a:rect b="b" l="l" r="r" t="t"/>
              <a:pathLst>
                <a:path extrusionOk="0" h="182673" w="50399">
                  <a:moveTo>
                    <a:pt x="37351" y="1"/>
                  </a:moveTo>
                  <a:cubicBezTo>
                    <a:pt x="35557" y="1"/>
                    <a:pt x="34089" y="1469"/>
                    <a:pt x="34089" y="3263"/>
                  </a:cubicBezTo>
                  <a:cubicBezTo>
                    <a:pt x="34089" y="5057"/>
                    <a:pt x="35557" y="6525"/>
                    <a:pt x="37351" y="6525"/>
                  </a:cubicBezTo>
                  <a:lnTo>
                    <a:pt x="43875" y="6525"/>
                  </a:lnTo>
                  <a:lnTo>
                    <a:pt x="43875" y="22019"/>
                  </a:lnTo>
                  <a:cubicBezTo>
                    <a:pt x="43875" y="24955"/>
                    <a:pt x="42407" y="29620"/>
                    <a:pt x="40743" y="32034"/>
                  </a:cubicBezTo>
                  <a:lnTo>
                    <a:pt x="784" y="89477"/>
                  </a:lnTo>
                  <a:cubicBezTo>
                    <a:pt x="1" y="90586"/>
                    <a:pt x="1" y="92087"/>
                    <a:pt x="784" y="93196"/>
                  </a:cubicBezTo>
                  <a:lnTo>
                    <a:pt x="40743" y="150639"/>
                  </a:lnTo>
                  <a:cubicBezTo>
                    <a:pt x="42407" y="153053"/>
                    <a:pt x="43875" y="157718"/>
                    <a:pt x="43875" y="160654"/>
                  </a:cubicBezTo>
                  <a:lnTo>
                    <a:pt x="43875" y="176148"/>
                  </a:lnTo>
                  <a:lnTo>
                    <a:pt x="37351" y="176148"/>
                  </a:lnTo>
                  <a:cubicBezTo>
                    <a:pt x="35557" y="176148"/>
                    <a:pt x="34089" y="177616"/>
                    <a:pt x="34089" y="179410"/>
                  </a:cubicBezTo>
                  <a:cubicBezTo>
                    <a:pt x="34089" y="181204"/>
                    <a:pt x="35557" y="182672"/>
                    <a:pt x="37351" y="182672"/>
                  </a:cubicBezTo>
                  <a:lnTo>
                    <a:pt x="47137" y="182672"/>
                  </a:lnTo>
                  <a:cubicBezTo>
                    <a:pt x="48931" y="182672"/>
                    <a:pt x="50399" y="181204"/>
                    <a:pt x="50399" y="179410"/>
                  </a:cubicBezTo>
                  <a:lnTo>
                    <a:pt x="50399" y="160654"/>
                  </a:lnTo>
                  <a:cubicBezTo>
                    <a:pt x="50399" y="156413"/>
                    <a:pt x="48507" y="150379"/>
                    <a:pt x="46093" y="146921"/>
                  </a:cubicBezTo>
                  <a:lnTo>
                    <a:pt x="7438" y="91337"/>
                  </a:lnTo>
                  <a:lnTo>
                    <a:pt x="46093" y="35752"/>
                  </a:lnTo>
                  <a:cubicBezTo>
                    <a:pt x="48507" y="32295"/>
                    <a:pt x="50399" y="26260"/>
                    <a:pt x="50399" y="22019"/>
                  </a:cubicBezTo>
                  <a:lnTo>
                    <a:pt x="50399" y="3263"/>
                  </a:lnTo>
                  <a:cubicBezTo>
                    <a:pt x="50399" y="1469"/>
                    <a:pt x="48931" y="1"/>
                    <a:pt x="47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5500" y="564300"/>
              <a:ext cx="2212450" cy="4566825"/>
            </a:xfrm>
            <a:custGeom>
              <a:rect b="b" l="l" r="r" t="t"/>
              <a:pathLst>
                <a:path extrusionOk="0" h="182673" w="88498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2019"/>
                  </a:lnTo>
                  <a:cubicBezTo>
                    <a:pt x="0" y="26260"/>
                    <a:pt x="1892" y="32295"/>
                    <a:pt x="4306" y="35752"/>
                  </a:cubicBezTo>
                  <a:lnTo>
                    <a:pt x="42960" y="91337"/>
                  </a:lnTo>
                  <a:lnTo>
                    <a:pt x="4306" y="146921"/>
                  </a:lnTo>
                  <a:cubicBezTo>
                    <a:pt x="1892" y="150379"/>
                    <a:pt x="0" y="156413"/>
                    <a:pt x="0" y="160654"/>
                  </a:cubicBezTo>
                  <a:lnTo>
                    <a:pt x="0" y="179410"/>
                  </a:lnTo>
                  <a:cubicBezTo>
                    <a:pt x="0" y="181204"/>
                    <a:pt x="1468" y="182672"/>
                    <a:pt x="3262" y="182672"/>
                  </a:cubicBezTo>
                  <a:lnTo>
                    <a:pt x="85236" y="182672"/>
                  </a:lnTo>
                  <a:cubicBezTo>
                    <a:pt x="87030" y="182672"/>
                    <a:pt x="88498" y="181204"/>
                    <a:pt x="88498" y="179410"/>
                  </a:cubicBezTo>
                  <a:cubicBezTo>
                    <a:pt x="88498" y="177616"/>
                    <a:pt x="87030" y="176148"/>
                    <a:pt x="85236" y="176148"/>
                  </a:cubicBezTo>
                  <a:lnTo>
                    <a:pt x="6524" y="176148"/>
                  </a:lnTo>
                  <a:lnTo>
                    <a:pt x="6524" y="160654"/>
                  </a:lnTo>
                  <a:cubicBezTo>
                    <a:pt x="6524" y="157718"/>
                    <a:pt x="7992" y="153053"/>
                    <a:pt x="9656" y="150639"/>
                  </a:cubicBezTo>
                  <a:lnTo>
                    <a:pt x="49615" y="93196"/>
                  </a:lnTo>
                  <a:cubicBezTo>
                    <a:pt x="50398" y="92087"/>
                    <a:pt x="50398" y="90586"/>
                    <a:pt x="49615" y="89477"/>
                  </a:cubicBezTo>
                  <a:lnTo>
                    <a:pt x="9656" y="32034"/>
                  </a:lnTo>
                  <a:cubicBezTo>
                    <a:pt x="7992" y="29620"/>
                    <a:pt x="6524" y="24955"/>
                    <a:pt x="6524" y="22019"/>
                  </a:cubicBezTo>
                  <a:lnTo>
                    <a:pt x="6524" y="6525"/>
                  </a:lnTo>
                  <a:lnTo>
                    <a:pt x="84420" y="6525"/>
                  </a:lnTo>
                  <a:cubicBezTo>
                    <a:pt x="86214" y="6525"/>
                    <a:pt x="87682" y="5057"/>
                    <a:pt x="87682" y="3263"/>
                  </a:cubicBezTo>
                  <a:cubicBezTo>
                    <a:pt x="87682" y="1469"/>
                    <a:pt x="86214" y="1"/>
                    <a:pt x="84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741675" y="3031200"/>
              <a:ext cx="2120325" cy="1773725"/>
            </a:xfrm>
            <a:custGeom>
              <a:rect b="b" l="l" r="r" t="t"/>
              <a:pathLst>
                <a:path extrusionOk="0" h="70949" w="84813">
                  <a:moveTo>
                    <a:pt x="42407" y="9003"/>
                  </a:moveTo>
                  <a:lnTo>
                    <a:pt x="77408" y="59336"/>
                  </a:lnTo>
                  <a:cubicBezTo>
                    <a:pt x="77734" y="59857"/>
                    <a:pt x="78223" y="61488"/>
                    <a:pt x="78289" y="62076"/>
                  </a:cubicBezTo>
                  <a:lnTo>
                    <a:pt x="78289" y="64424"/>
                  </a:lnTo>
                  <a:lnTo>
                    <a:pt x="6525" y="64424"/>
                  </a:lnTo>
                  <a:lnTo>
                    <a:pt x="6525" y="62076"/>
                  </a:lnTo>
                  <a:cubicBezTo>
                    <a:pt x="6590" y="61488"/>
                    <a:pt x="7112" y="59825"/>
                    <a:pt x="7406" y="59336"/>
                  </a:cubicBezTo>
                  <a:lnTo>
                    <a:pt x="42407" y="9003"/>
                  </a:lnTo>
                  <a:close/>
                  <a:moveTo>
                    <a:pt x="42407" y="0"/>
                  </a:moveTo>
                  <a:cubicBezTo>
                    <a:pt x="41330" y="0"/>
                    <a:pt x="40352" y="522"/>
                    <a:pt x="39732" y="1403"/>
                  </a:cubicBezTo>
                  <a:lnTo>
                    <a:pt x="1991" y="55682"/>
                  </a:lnTo>
                  <a:cubicBezTo>
                    <a:pt x="1958" y="55715"/>
                    <a:pt x="1958" y="55747"/>
                    <a:pt x="1926" y="55780"/>
                  </a:cubicBezTo>
                  <a:cubicBezTo>
                    <a:pt x="1045" y="57150"/>
                    <a:pt x="66" y="60249"/>
                    <a:pt x="1" y="61880"/>
                  </a:cubicBezTo>
                  <a:cubicBezTo>
                    <a:pt x="1" y="61913"/>
                    <a:pt x="1" y="61945"/>
                    <a:pt x="1" y="62010"/>
                  </a:cubicBezTo>
                  <a:lnTo>
                    <a:pt x="1" y="67686"/>
                  </a:lnTo>
                  <a:cubicBezTo>
                    <a:pt x="1" y="69480"/>
                    <a:pt x="1469" y="70948"/>
                    <a:pt x="3263" y="70948"/>
                  </a:cubicBezTo>
                  <a:lnTo>
                    <a:pt x="81551" y="70948"/>
                  </a:lnTo>
                  <a:cubicBezTo>
                    <a:pt x="83345" y="70948"/>
                    <a:pt x="84813" y="69480"/>
                    <a:pt x="84813" y="67686"/>
                  </a:cubicBezTo>
                  <a:lnTo>
                    <a:pt x="84813" y="61978"/>
                  </a:lnTo>
                  <a:cubicBezTo>
                    <a:pt x="84813" y="61945"/>
                    <a:pt x="84813" y="61913"/>
                    <a:pt x="84813" y="61880"/>
                  </a:cubicBezTo>
                  <a:cubicBezTo>
                    <a:pt x="84747" y="60249"/>
                    <a:pt x="83801" y="57150"/>
                    <a:pt x="82888" y="55780"/>
                  </a:cubicBezTo>
                  <a:cubicBezTo>
                    <a:pt x="82888" y="55747"/>
                    <a:pt x="82855" y="55715"/>
                    <a:pt x="82823" y="55682"/>
                  </a:cubicBezTo>
                  <a:lnTo>
                    <a:pt x="45082" y="1403"/>
                  </a:lnTo>
                  <a:cubicBezTo>
                    <a:pt x="44462" y="522"/>
                    <a:pt x="43483" y="0"/>
                    <a:pt x="42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3332925" y="1950650"/>
              <a:ext cx="937850" cy="713600"/>
            </a:xfrm>
            <a:custGeom>
              <a:rect b="b" l="l" r="r" t="t"/>
              <a:pathLst>
                <a:path extrusionOk="0" h="28544" w="37514">
                  <a:moveTo>
                    <a:pt x="27825" y="6525"/>
                  </a:moveTo>
                  <a:lnTo>
                    <a:pt x="18757" y="19540"/>
                  </a:lnTo>
                  <a:lnTo>
                    <a:pt x="9688" y="6525"/>
                  </a:lnTo>
                  <a:close/>
                  <a:moveTo>
                    <a:pt x="3458" y="1"/>
                  </a:moveTo>
                  <a:cubicBezTo>
                    <a:pt x="2251" y="1"/>
                    <a:pt x="1109" y="686"/>
                    <a:pt x="555" y="1762"/>
                  </a:cubicBezTo>
                  <a:cubicBezTo>
                    <a:pt x="0" y="2839"/>
                    <a:pt x="66" y="4143"/>
                    <a:pt x="783" y="5122"/>
                  </a:cubicBezTo>
                  <a:lnTo>
                    <a:pt x="16082" y="27140"/>
                  </a:lnTo>
                  <a:cubicBezTo>
                    <a:pt x="16702" y="28021"/>
                    <a:pt x="17680" y="28543"/>
                    <a:pt x="18757" y="28543"/>
                  </a:cubicBezTo>
                  <a:cubicBezTo>
                    <a:pt x="19833" y="28543"/>
                    <a:pt x="20812" y="28021"/>
                    <a:pt x="21432" y="27140"/>
                  </a:cubicBezTo>
                  <a:lnTo>
                    <a:pt x="36730" y="5122"/>
                  </a:lnTo>
                  <a:cubicBezTo>
                    <a:pt x="37448" y="4143"/>
                    <a:pt x="37513" y="2839"/>
                    <a:pt x="36959" y="1762"/>
                  </a:cubicBezTo>
                  <a:cubicBezTo>
                    <a:pt x="36404" y="686"/>
                    <a:pt x="35295" y="1"/>
                    <a:pt x="34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7257879" y="1368369"/>
            <a:ext cx="210276" cy="331156"/>
            <a:chOff x="2143925" y="238125"/>
            <a:chExt cx="3316650" cy="5223275"/>
          </a:xfrm>
        </p:grpSpPr>
        <p:sp>
          <p:nvSpPr>
            <p:cNvPr id="1167" name="Google Shape;1167;p47"/>
            <p:cNvSpPr/>
            <p:nvPr/>
          </p:nvSpPr>
          <p:spPr>
            <a:xfrm>
              <a:off x="2143925" y="238125"/>
              <a:ext cx="3316650" cy="5223275"/>
            </a:xfrm>
            <a:custGeom>
              <a:rect b="b" l="l" r="r" t="t"/>
              <a:pathLst>
                <a:path extrusionOk="0" h="208931" w="132666">
                  <a:moveTo>
                    <a:pt x="71145" y="9753"/>
                  </a:moveTo>
                  <a:lnTo>
                    <a:pt x="59369" y="84290"/>
                  </a:lnTo>
                  <a:cubicBezTo>
                    <a:pt x="59206" y="85236"/>
                    <a:pt x="59499" y="86214"/>
                    <a:pt x="60119" y="86932"/>
                  </a:cubicBezTo>
                  <a:cubicBezTo>
                    <a:pt x="60739" y="87650"/>
                    <a:pt x="61620" y="88074"/>
                    <a:pt x="62598" y="88074"/>
                  </a:cubicBezTo>
                  <a:lnTo>
                    <a:pt x="120694" y="88074"/>
                  </a:lnTo>
                  <a:cubicBezTo>
                    <a:pt x="123238" y="88074"/>
                    <a:pt x="124511" y="88791"/>
                    <a:pt x="124869" y="89476"/>
                  </a:cubicBezTo>
                  <a:cubicBezTo>
                    <a:pt x="125196" y="90161"/>
                    <a:pt x="125065" y="91629"/>
                    <a:pt x="123630" y="93684"/>
                  </a:cubicBezTo>
                  <a:lnTo>
                    <a:pt x="50039" y="199210"/>
                  </a:lnTo>
                  <a:lnTo>
                    <a:pt x="50039" y="199210"/>
                  </a:lnTo>
                  <a:lnTo>
                    <a:pt x="63838" y="111625"/>
                  </a:lnTo>
                  <a:cubicBezTo>
                    <a:pt x="63968" y="110679"/>
                    <a:pt x="63707" y="109701"/>
                    <a:pt x="63087" y="108983"/>
                  </a:cubicBezTo>
                  <a:cubicBezTo>
                    <a:pt x="62468" y="108265"/>
                    <a:pt x="61554" y="107841"/>
                    <a:pt x="60608" y="107841"/>
                  </a:cubicBezTo>
                  <a:lnTo>
                    <a:pt x="11972" y="107841"/>
                  </a:lnTo>
                  <a:cubicBezTo>
                    <a:pt x="9852" y="107841"/>
                    <a:pt x="8253" y="107319"/>
                    <a:pt x="7797" y="106439"/>
                  </a:cubicBezTo>
                  <a:cubicBezTo>
                    <a:pt x="7340" y="105558"/>
                    <a:pt x="7829" y="103960"/>
                    <a:pt x="9036" y="102231"/>
                  </a:cubicBezTo>
                  <a:cubicBezTo>
                    <a:pt x="9036" y="102198"/>
                    <a:pt x="9069" y="102198"/>
                    <a:pt x="9069" y="102165"/>
                  </a:cubicBezTo>
                  <a:lnTo>
                    <a:pt x="71145" y="9753"/>
                  </a:lnTo>
                  <a:close/>
                  <a:moveTo>
                    <a:pt x="73297" y="0"/>
                  </a:moveTo>
                  <a:cubicBezTo>
                    <a:pt x="71047" y="0"/>
                    <a:pt x="68829" y="1664"/>
                    <a:pt x="66317" y="5252"/>
                  </a:cubicBezTo>
                  <a:cubicBezTo>
                    <a:pt x="66317" y="5284"/>
                    <a:pt x="66284" y="5284"/>
                    <a:pt x="66284" y="5317"/>
                  </a:cubicBezTo>
                  <a:lnTo>
                    <a:pt x="3654" y="98512"/>
                  </a:lnTo>
                  <a:cubicBezTo>
                    <a:pt x="1" y="103764"/>
                    <a:pt x="1077" y="107613"/>
                    <a:pt x="2023" y="109472"/>
                  </a:cubicBezTo>
                  <a:cubicBezTo>
                    <a:pt x="2969" y="111299"/>
                    <a:pt x="5546" y="114365"/>
                    <a:pt x="11972" y="114365"/>
                  </a:cubicBezTo>
                  <a:lnTo>
                    <a:pt x="56792" y="114365"/>
                  </a:lnTo>
                  <a:lnTo>
                    <a:pt x="43450" y="199112"/>
                  </a:lnTo>
                  <a:cubicBezTo>
                    <a:pt x="42863" y="203157"/>
                    <a:pt x="43222" y="205799"/>
                    <a:pt x="44592" y="207397"/>
                  </a:cubicBezTo>
                  <a:cubicBezTo>
                    <a:pt x="45440" y="208376"/>
                    <a:pt x="46614" y="208930"/>
                    <a:pt x="47887" y="208930"/>
                  </a:cubicBezTo>
                  <a:cubicBezTo>
                    <a:pt x="50170" y="208930"/>
                    <a:pt x="52388" y="207267"/>
                    <a:pt x="54900" y="203678"/>
                  </a:cubicBezTo>
                  <a:lnTo>
                    <a:pt x="128980" y="97403"/>
                  </a:lnTo>
                  <a:cubicBezTo>
                    <a:pt x="132666" y="92151"/>
                    <a:pt x="131589" y="88302"/>
                    <a:pt x="130643" y="86443"/>
                  </a:cubicBezTo>
                  <a:cubicBezTo>
                    <a:pt x="129697" y="84616"/>
                    <a:pt x="127120" y="81550"/>
                    <a:pt x="120694" y="81550"/>
                  </a:cubicBezTo>
                  <a:lnTo>
                    <a:pt x="66415" y="81550"/>
                  </a:lnTo>
                  <a:lnTo>
                    <a:pt x="77734" y="9819"/>
                  </a:lnTo>
                  <a:cubicBezTo>
                    <a:pt x="78354" y="5774"/>
                    <a:pt x="77995" y="3132"/>
                    <a:pt x="76625" y="1533"/>
                  </a:cubicBezTo>
                  <a:cubicBezTo>
                    <a:pt x="75777" y="555"/>
                    <a:pt x="74602" y="0"/>
                    <a:pt x="73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3354950" y="1405375"/>
              <a:ext cx="264225" cy="683950"/>
            </a:xfrm>
            <a:custGeom>
              <a:rect b="b" l="l" r="r" t="t"/>
              <a:pathLst>
                <a:path extrusionOk="0" h="27358" w="10569">
                  <a:moveTo>
                    <a:pt x="7014" y="1"/>
                  </a:moveTo>
                  <a:cubicBezTo>
                    <a:pt x="5456" y="1"/>
                    <a:pt x="4110" y="1129"/>
                    <a:pt x="3849" y="2696"/>
                  </a:cubicBezTo>
                  <a:lnTo>
                    <a:pt x="294" y="23541"/>
                  </a:lnTo>
                  <a:cubicBezTo>
                    <a:pt x="0" y="25335"/>
                    <a:pt x="1207" y="26998"/>
                    <a:pt x="2969" y="27292"/>
                  </a:cubicBezTo>
                  <a:cubicBezTo>
                    <a:pt x="3164" y="27324"/>
                    <a:pt x="3327" y="27357"/>
                    <a:pt x="3523" y="27357"/>
                  </a:cubicBezTo>
                  <a:cubicBezTo>
                    <a:pt x="5089" y="27357"/>
                    <a:pt x="6459" y="26215"/>
                    <a:pt x="6720" y="24650"/>
                  </a:cubicBezTo>
                  <a:lnTo>
                    <a:pt x="10275" y="3806"/>
                  </a:lnTo>
                  <a:cubicBezTo>
                    <a:pt x="10569" y="2011"/>
                    <a:pt x="9362" y="348"/>
                    <a:pt x="7601" y="54"/>
                  </a:cubicBezTo>
                  <a:cubicBezTo>
                    <a:pt x="7403" y="18"/>
                    <a:pt x="7206" y="1"/>
                    <a:pt x="7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4601825" y="2686575"/>
              <a:ext cx="293625" cy="319350"/>
            </a:xfrm>
            <a:custGeom>
              <a:rect b="b" l="l" r="r" t="t"/>
              <a:pathLst>
                <a:path extrusionOk="0" h="12774" w="11745">
                  <a:moveTo>
                    <a:pt x="8064" y="0"/>
                  </a:moveTo>
                  <a:cubicBezTo>
                    <a:pt x="7028" y="0"/>
                    <a:pt x="6007" y="484"/>
                    <a:pt x="5383" y="1389"/>
                  </a:cubicBezTo>
                  <a:lnTo>
                    <a:pt x="1012" y="7620"/>
                  </a:lnTo>
                  <a:cubicBezTo>
                    <a:pt x="1" y="9120"/>
                    <a:pt x="360" y="11143"/>
                    <a:pt x="1828" y="12187"/>
                  </a:cubicBezTo>
                  <a:cubicBezTo>
                    <a:pt x="2415" y="12578"/>
                    <a:pt x="3067" y="12774"/>
                    <a:pt x="3687" y="12774"/>
                  </a:cubicBezTo>
                  <a:cubicBezTo>
                    <a:pt x="4731" y="12774"/>
                    <a:pt x="5742" y="12285"/>
                    <a:pt x="6362" y="11371"/>
                  </a:cubicBezTo>
                  <a:lnTo>
                    <a:pt x="10733" y="5108"/>
                  </a:lnTo>
                  <a:cubicBezTo>
                    <a:pt x="11744" y="3640"/>
                    <a:pt x="11385" y="1618"/>
                    <a:pt x="9917" y="574"/>
                  </a:cubicBezTo>
                  <a:cubicBezTo>
                    <a:pt x="9355" y="187"/>
                    <a:pt x="8707" y="0"/>
                    <a:pt x="8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3900500" y="3083150"/>
              <a:ext cx="718475" cy="929100"/>
            </a:xfrm>
            <a:custGeom>
              <a:rect b="b" l="l" r="r" t="t"/>
              <a:pathLst>
                <a:path extrusionOk="0" h="37164" w="28739">
                  <a:moveTo>
                    <a:pt x="25044" y="0"/>
                  </a:moveTo>
                  <a:cubicBezTo>
                    <a:pt x="24014" y="0"/>
                    <a:pt x="22999" y="491"/>
                    <a:pt x="22378" y="1412"/>
                  </a:cubicBezTo>
                  <a:lnTo>
                    <a:pt x="1012" y="32042"/>
                  </a:lnTo>
                  <a:cubicBezTo>
                    <a:pt x="1" y="33510"/>
                    <a:pt x="360" y="35533"/>
                    <a:pt x="1828" y="36577"/>
                  </a:cubicBezTo>
                  <a:cubicBezTo>
                    <a:pt x="2415" y="36968"/>
                    <a:pt x="3034" y="37164"/>
                    <a:pt x="3687" y="37164"/>
                  </a:cubicBezTo>
                  <a:cubicBezTo>
                    <a:pt x="4731" y="37164"/>
                    <a:pt x="5742" y="36674"/>
                    <a:pt x="6362" y="35761"/>
                  </a:cubicBezTo>
                  <a:lnTo>
                    <a:pt x="27728" y="5131"/>
                  </a:lnTo>
                  <a:cubicBezTo>
                    <a:pt x="28739" y="3663"/>
                    <a:pt x="28380" y="1608"/>
                    <a:pt x="26912" y="597"/>
                  </a:cubicBezTo>
                  <a:cubicBezTo>
                    <a:pt x="26346" y="194"/>
                    <a:pt x="25692" y="0"/>
                    <a:pt x="25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0"/>
          <p:cNvGrpSpPr/>
          <p:nvPr/>
        </p:nvGrpSpPr>
        <p:grpSpPr>
          <a:xfrm flipH="1">
            <a:off x="4229238" y="1787827"/>
            <a:ext cx="3778487" cy="1289427"/>
            <a:chOff x="238125" y="1662850"/>
            <a:chExt cx="7137300" cy="2369400"/>
          </a:xfrm>
        </p:grpSpPr>
        <p:sp>
          <p:nvSpPr>
            <p:cNvPr id="248" name="Google Shape;248;p3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30"/>
          <p:cNvGrpSpPr/>
          <p:nvPr/>
        </p:nvGrpSpPr>
        <p:grpSpPr>
          <a:xfrm>
            <a:off x="1115446" y="2818117"/>
            <a:ext cx="3778487" cy="1289427"/>
            <a:chOff x="238125" y="1662850"/>
            <a:chExt cx="7137300" cy="2369400"/>
          </a:xfrm>
        </p:grpSpPr>
        <p:sp>
          <p:nvSpPr>
            <p:cNvPr id="270" name="Google Shape;270;p3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>
            <a:off x="1115575" y="746726"/>
            <a:ext cx="3778487" cy="1289427"/>
            <a:chOff x="238125" y="1662850"/>
            <a:chExt cx="7137300" cy="2369400"/>
          </a:xfrm>
        </p:grpSpPr>
        <p:sp>
          <p:nvSpPr>
            <p:cNvPr id="292" name="Google Shape;292;p3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0"/>
          <p:cNvSpPr txBox="1"/>
          <p:nvPr>
            <p:ph type="ctrTitle"/>
          </p:nvPr>
        </p:nvSpPr>
        <p:spPr>
          <a:xfrm>
            <a:off x="1964850" y="291250"/>
            <a:ext cx="52143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Grupo 1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2431850" y="1224200"/>
            <a:ext cx="2442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Engenharia da Computação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4232475" y="2266950"/>
            <a:ext cx="2442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Ciência da Computação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2423850" y="86077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ADALBERTO</a:t>
            </a:r>
            <a:endParaRPr sz="15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930579" y="19037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JULIANA</a:t>
            </a:r>
            <a:endParaRPr sz="15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2431850" y="3282025"/>
            <a:ext cx="2442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Engenharia da Computação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2378387" y="290990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LARISSA</a:t>
            </a:r>
            <a:endParaRPr sz="15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4">
            <a:alphaModFix/>
          </a:blip>
          <a:srcRect b="2088" l="0" r="0" t="2098"/>
          <a:stretch/>
        </p:blipFill>
        <p:spPr>
          <a:xfrm>
            <a:off x="1453766" y="1012250"/>
            <a:ext cx="743100" cy="7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 rotWithShape="1">
          <a:blip r:embed="rId5">
            <a:alphaModFix/>
          </a:blip>
          <a:srcRect b="758" l="0" r="0" t="758"/>
          <a:stretch/>
        </p:blipFill>
        <p:spPr>
          <a:xfrm>
            <a:off x="1493592" y="3087172"/>
            <a:ext cx="711900" cy="701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2" name="Google Shape;322;p30"/>
          <p:cNvGrpSpPr/>
          <p:nvPr/>
        </p:nvGrpSpPr>
        <p:grpSpPr>
          <a:xfrm flipH="1">
            <a:off x="4232475" y="3797677"/>
            <a:ext cx="3778487" cy="1289427"/>
            <a:chOff x="238125" y="1662850"/>
            <a:chExt cx="7137300" cy="2369400"/>
          </a:xfrm>
        </p:grpSpPr>
        <p:sp>
          <p:nvSpPr>
            <p:cNvPr id="323" name="Google Shape;323;p30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0"/>
          <p:cNvSpPr txBox="1"/>
          <p:nvPr/>
        </p:nvSpPr>
        <p:spPr>
          <a:xfrm>
            <a:off x="4930579" y="39465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RAFAEL</a:t>
            </a:r>
            <a:endParaRPr sz="15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4232475" y="4378275"/>
            <a:ext cx="2442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Ciências e Tecnologia</a:t>
            </a:r>
            <a:endParaRPr sz="12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4025" y="2036138"/>
            <a:ext cx="711901" cy="7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7">
            <a:alphaModFix/>
          </a:blip>
          <a:srcRect b="0" l="15133" r="17308" t="0"/>
          <a:stretch/>
        </p:blipFill>
        <p:spPr>
          <a:xfrm>
            <a:off x="6884026" y="4011450"/>
            <a:ext cx="797700" cy="78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8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RESULTADOS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77" name="Google Shape;1177;p48"/>
          <p:cNvSpPr txBox="1"/>
          <p:nvPr>
            <p:ph type="ctrTitle"/>
          </p:nvPr>
        </p:nvSpPr>
        <p:spPr>
          <a:xfrm>
            <a:off x="6040839" y="199393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</a:rPr>
              <a:t>Avaliação do Modelo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78" name="Google Shape;1178;p48"/>
          <p:cNvSpPr txBox="1"/>
          <p:nvPr>
            <p:ph idx="1" type="subTitle"/>
          </p:nvPr>
        </p:nvSpPr>
        <p:spPr>
          <a:xfrm>
            <a:off x="6040850" y="2430575"/>
            <a:ext cx="21423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Análise da acurácia e da função de custo do modelo no treinamento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179" name="Google Shape;1179;p48"/>
          <p:cNvSpPr txBox="1"/>
          <p:nvPr>
            <p:ph idx="2" type="title"/>
          </p:nvPr>
        </p:nvSpPr>
        <p:spPr>
          <a:xfrm>
            <a:off x="5367898" y="22846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180" name="Google Shape;11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8">
            <a:off x="-1018736" y="762802"/>
            <a:ext cx="7634376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8"/>
          <p:cNvSpPr txBox="1"/>
          <p:nvPr>
            <p:ph type="ctrTitle"/>
          </p:nvPr>
        </p:nvSpPr>
        <p:spPr>
          <a:xfrm>
            <a:off x="6040839" y="309793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</a:rPr>
              <a:t>Métricas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82" name="Google Shape;1182;p48"/>
          <p:cNvSpPr txBox="1"/>
          <p:nvPr>
            <p:ph idx="1" type="subTitle"/>
          </p:nvPr>
        </p:nvSpPr>
        <p:spPr>
          <a:xfrm>
            <a:off x="6040850" y="3534575"/>
            <a:ext cx="21423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Métricas utilizadas para avaliar a qualidade do modelo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183" name="Google Shape;1183;p48"/>
          <p:cNvSpPr txBox="1"/>
          <p:nvPr>
            <p:ph idx="2" type="title"/>
          </p:nvPr>
        </p:nvSpPr>
        <p:spPr>
          <a:xfrm>
            <a:off x="5367898" y="33886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pt-BR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84" name="Google Shape;118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49"/>
          <p:cNvGrpSpPr/>
          <p:nvPr/>
        </p:nvGrpSpPr>
        <p:grpSpPr>
          <a:xfrm>
            <a:off x="800285" y="968771"/>
            <a:ext cx="5214213" cy="3349707"/>
            <a:chOff x="3673465" y="1876975"/>
            <a:chExt cx="1797075" cy="2370299"/>
          </a:xfrm>
        </p:grpSpPr>
        <p:sp>
          <p:nvSpPr>
            <p:cNvPr id="1190" name="Google Shape;1190;p49"/>
            <p:cNvSpPr/>
            <p:nvPr/>
          </p:nvSpPr>
          <p:spPr>
            <a:xfrm>
              <a:off x="3756127" y="1959637"/>
              <a:ext cx="1631729" cy="2205216"/>
            </a:xfrm>
            <a:custGeom>
              <a:rect b="b" l="l" r="r" t="t"/>
              <a:pathLst>
                <a:path extrusionOk="0" h="73391" w="54305">
                  <a:moveTo>
                    <a:pt x="53917" y="388"/>
                  </a:moveTo>
                  <a:lnTo>
                    <a:pt x="53917" y="73003"/>
                  </a:lnTo>
                  <a:lnTo>
                    <a:pt x="388" y="73003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73390"/>
                  </a:lnTo>
                  <a:lnTo>
                    <a:pt x="54304" y="73390"/>
                  </a:lnTo>
                  <a:lnTo>
                    <a:pt x="5430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793657" y="1997437"/>
              <a:ext cx="1556430" cy="2129617"/>
            </a:xfrm>
            <a:custGeom>
              <a:rect b="b" l="l" r="r" t="t"/>
              <a:pathLst>
                <a:path extrusionOk="0" h="70875" w="51799">
                  <a:moveTo>
                    <a:pt x="51605" y="194"/>
                  </a:moveTo>
                  <a:lnTo>
                    <a:pt x="51605" y="70682"/>
                  </a:lnTo>
                  <a:lnTo>
                    <a:pt x="194" y="70682"/>
                  </a:lnTo>
                  <a:lnTo>
                    <a:pt x="194" y="194"/>
                  </a:lnTo>
                  <a:close/>
                  <a:moveTo>
                    <a:pt x="0" y="0"/>
                  </a:moveTo>
                  <a:lnTo>
                    <a:pt x="0" y="70875"/>
                  </a:lnTo>
                  <a:lnTo>
                    <a:pt x="51798" y="70875"/>
                  </a:lnTo>
                  <a:lnTo>
                    <a:pt x="5179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849395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849395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849395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849395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849395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849395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849395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849395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849395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849395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849395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49395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849395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49395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9281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99281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9281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99281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9281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399281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399281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399281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99281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99281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99281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399281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399281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399281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13626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13626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413626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413626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413626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413626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413626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413626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413626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413626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413626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413626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413626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13626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279441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4279441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279441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4279441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4279441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279441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4279441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4279441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4279441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4279441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4279441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279441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4279441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4279441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422860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4422860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8"/>
                  </a:moveTo>
                  <a:lnTo>
                    <a:pt x="4766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4422860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4422860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4422860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53" y="5160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4422860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4422860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4422860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4422860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79"/>
                  </a:moveTo>
                  <a:lnTo>
                    <a:pt x="4766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4422860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4422860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4422860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4422860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8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4422860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4566038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4566038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4566038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566038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4566038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4566038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566038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4566038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4566038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4566038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4566038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4566038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4566038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4566038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4709487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4709487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4709487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4709487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4709487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4709487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4709487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4709487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4709487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4709487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4709487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4709487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4709487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9"/>
            <p:cNvSpPr/>
            <p:nvPr/>
          </p:nvSpPr>
          <p:spPr>
            <a:xfrm>
              <a:off x="4709487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852936" y="205317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4852936" y="2196324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8"/>
                  </a:moveTo>
                  <a:lnTo>
                    <a:pt x="4765" y="4775"/>
                  </a:lnTo>
                  <a:lnTo>
                    <a:pt x="378" y="4775"/>
                  </a:lnTo>
                  <a:lnTo>
                    <a:pt x="378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4852936" y="2339773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4852936" y="248322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852936" y="262640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4852936" y="276981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66"/>
                  </a:lnTo>
                  <a:lnTo>
                    <a:pt x="378" y="4766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4852936" y="2912997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4852936" y="305644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4852936" y="3199865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79"/>
                  </a:moveTo>
                  <a:lnTo>
                    <a:pt x="4765" y="4774"/>
                  </a:lnTo>
                  <a:lnTo>
                    <a:pt x="378" y="4766"/>
                  </a:lnTo>
                  <a:lnTo>
                    <a:pt x="378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852936" y="3343043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4852936" y="348649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4852936" y="362967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4852936" y="377308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4852936" y="3916538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499608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499608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96" y="4775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499608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499608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499608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499608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499608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499608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499608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499608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499608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499608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99608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99608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513953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513953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513953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513953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13953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513953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513953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513953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513953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513953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513953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513953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513953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513953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5402632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1873" y="0"/>
                  </a:moveTo>
                  <a:lnTo>
                    <a:pt x="1873" y="1864"/>
                  </a:lnTo>
                  <a:lnTo>
                    <a:pt x="1" y="1864"/>
                  </a:lnTo>
                  <a:lnTo>
                    <a:pt x="1" y="2251"/>
                  </a:lnTo>
                  <a:lnTo>
                    <a:pt x="2260" y="2251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3673465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0" y="0"/>
                  </a:moveTo>
                  <a:lnTo>
                    <a:pt x="0" y="2251"/>
                  </a:lnTo>
                  <a:lnTo>
                    <a:pt x="2260" y="2251"/>
                  </a:lnTo>
                  <a:lnTo>
                    <a:pt x="2260" y="1864"/>
                  </a:lnTo>
                  <a:lnTo>
                    <a:pt x="387" y="186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5402632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1" y="0"/>
                  </a:moveTo>
                  <a:lnTo>
                    <a:pt x="1" y="387"/>
                  </a:lnTo>
                  <a:lnTo>
                    <a:pt x="1873" y="387"/>
                  </a:lnTo>
                  <a:lnTo>
                    <a:pt x="1873" y="2260"/>
                  </a:lnTo>
                  <a:lnTo>
                    <a:pt x="2260" y="2260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3673465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0" y="0"/>
                  </a:moveTo>
                  <a:lnTo>
                    <a:pt x="0" y="2260"/>
                  </a:lnTo>
                  <a:lnTo>
                    <a:pt x="387" y="2260"/>
                  </a:lnTo>
                  <a:lnTo>
                    <a:pt x="387" y="387"/>
                  </a:lnTo>
                  <a:lnTo>
                    <a:pt x="2260" y="387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6" name="Google Shape;13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371" y="1288916"/>
            <a:ext cx="4020038" cy="270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49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AVALIAÇÃO DO MODELO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1338" name="Google Shape;1338;p49"/>
          <p:cNvSpPr txBox="1"/>
          <p:nvPr/>
        </p:nvSpPr>
        <p:spPr>
          <a:xfrm>
            <a:off x="1611725" y="4360125"/>
            <a:ext cx="3669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Gráfico da acurácia do modelo por iteração no treinamento</a:t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grpSp>
        <p:nvGrpSpPr>
          <p:cNvPr id="1339" name="Google Shape;1339;p49"/>
          <p:cNvGrpSpPr/>
          <p:nvPr/>
        </p:nvGrpSpPr>
        <p:grpSpPr>
          <a:xfrm>
            <a:off x="6643658" y="2187949"/>
            <a:ext cx="1668379" cy="1668379"/>
            <a:chOff x="6132600" y="1964350"/>
            <a:chExt cx="2178610" cy="2178610"/>
          </a:xfrm>
        </p:grpSpPr>
        <p:sp>
          <p:nvSpPr>
            <p:cNvPr id="1340" name="Google Shape;1340;p49"/>
            <p:cNvSpPr/>
            <p:nvPr/>
          </p:nvSpPr>
          <p:spPr>
            <a:xfrm>
              <a:off x="7209140" y="2206329"/>
              <a:ext cx="25496" cy="68034"/>
            </a:xfrm>
            <a:custGeom>
              <a:rect b="b" l="l" r="r" t="t"/>
              <a:pathLst>
                <a:path extrusionOk="0" h="1505" w="564">
                  <a:moveTo>
                    <a:pt x="0" y="1"/>
                  </a:moveTo>
                  <a:lnTo>
                    <a:pt x="0" y="1504"/>
                  </a:lnTo>
                  <a:lnTo>
                    <a:pt x="563" y="150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7135231" y="2207956"/>
              <a:ext cx="31417" cy="70384"/>
            </a:xfrm>
            <a:custGeom>
              <a:rect b="b" l="l" r="r" t="t"/>
              <a:pathLst>
                <a:path extrusionOk="0" h="1557" w="695">
                  <a:moveTo>
                    <a:pt x="563" y="0"/>
                  </a:moveTo>
                  <a:lnTo>
                    <a:pt x="0" y="53"/>
                  </a:lnTo>
                  <a:lnTo>
                    <a:pt x="132" y="1556"/>
                  </a:lnTo>
                  <a:lnTo>
                    <a:pt x="695" y="150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7062090" y="2217494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555" y="0"/>
                  </a:moveTo>
                  <a:lnTo>
                    <a:pt x="1" y="97"/>
                  </a:lnTo>
                  <a:lnTo>
                    <a:pt x="264" y="1582"/>
                  </a:lnTo>
                  <a:lnTo>
                    <a:pt x="818" y="14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6990170" y="2231372"/>
              <a:ext cx="42176" cy="72373"/>
            </a:xfrm>
            <a:custGeom>
              <a:rect b="b" l="l" r="r" t="t"/>
              <a:pathLst>
                <a:path extrusionOk="0" h="1601" w="933">
                  <a:moveTo>
                    <a:pt x="546" y="1"/>
                  </a:moveTo>
                  <a:lnTo>
                    <a:pt x="0" y="150"/>
                  </a:lnTo>
                  <a:lnTo>
                    <a:pt x="396" y="1601"/>
                  </a:lnTo>
                  <a:lnTo>
                    <a:pt x="932" y="146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344255" y="2216680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264" y="0"/>
                  </a:moveTo>
                  <a:lnTo>
                    <a:pt x="0" y="1486"/>
                  </a:lnTo>
                  <a:lnTo>
                    <a:pt x="554" y="1583"/>
                  </a:lnTo>
                  <a:lnTo>
                    <a:pt x="818" y="97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277489" y="2208724"/>
              <a:ext cx="31463" cy="69977"/>
            </a:xfrm>
            <a:custGeom>
              <a:rect b="b" l="l" r="r" t="t"/>
              <a:pathLst>
                <a:path extrusionOk="0" h="1548" w="696">
                  <a:moveTo>
                    <a:pt x="132" y="1"/>
                  </a:moveTo>
                  <a:lnTo>
                    <a:pt x="1" y="1495"/>
                  </a:lnTo>
                  <a:lnTo>
                    <a:pt x="563" y="1548"/>
                  </a:lnTo>
                  <a:lnTo>
                    <a:pt x="695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6" name="Google Shape;1346;p49"/>
            <p:cNvGrpSpPr/>
            <p:nvPr/>
          </p:nvGrpSpPr>
          <p:grpSpPr>
            <a:xfrm>
              <a:off x="6132600" y="1964350"/>
              <a:ext cx="2178610" cy="2178610"/>
              <a:chOff x="6132600" y="1964350"/>
              <a:chExt cx="2178610" cy="2178610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132600" y="1964350"/>
                <a:ext cx="2178610" cy="2178610"/>
              </a:xfrm>
              <a:custGeom>
                <a:rect b="b" l="l" r="r" t="t"/>
                <a:pathLst>
                  <a:path extrusionOk="0" h="48194" w="48194">
                    <a:moveTo>
                      <a:pt x="24097" y="0"/>
                    </a:moveTo>
                    <a:lnTo>
                      <a:pt x="24097" y="24097"/>
                    </a:lnTo>
                    <a:lnTo>
                      <a:pt x="0" y="24097"/>
                    </a:lnTo>
                    <a:cubicBezTo>
                      <a:pt x="0" y="37407"/>
                      <a:pt x="10787" y="48194"/>
                      <a:pt x="24097" y="48194"/>
                    </a:cubicBezTo>
                    <a:cubicBezTo>
                      <a:pt x="37407" y="48194"/>
                      <a:pt x="48194" y="37407"/>
                      <a:pt x="48194" y="24097"/>
                    </a:cubicBezTo>
                    <a:cubicBezTo>
                      <a:pt x="48194" y="10787"/>
                      <a:pt x="37407" y="0"/>
                      <a:pt x="24097" y="0"/>
                    </a:cubicBezTo>
                    <a:close/>
                  </a:path>
                </a:pathLst>
              </a:custGeom>
              <a:solidFill>
                <a:srgbClr val="4DFFFF">
                  <a:alpha val="30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235123" y="2066873"/>
                <a:ext cx="1973560" cy="1973560"/>
              </a:xfrm>
              <a:custGeom>
                <a:rect b="b" l="l" r="r" t="t"/>
                <a:pathLst>
                  <a:path extrusionOk="0" h="43658" w="43658">
                    <a:moveTo>
                      <a:pt x="21829" y="563"/>
                    </a:moveTo>
                    <a:cubicBezTo>
                      <a:pt x="33556" y="563"/>
                      <a:pt x="43095" y="10101"/>
                      <a:pt x="43095" y="21829"/>
                    </a:cubicBezTo>
                    <a:cubicBezTo>
                      <a:pt x="43095" y="33556"/>
                      <a:pt x="33556" y="43095"/>
                      <a:pt x="21829" y="43095"/>
                    </a:cubicBezTo>
                    <a:cubicBezTo>
                      <a:pt x="10101" y="43095"/>
                      <a:pt x="563" y="33556"/>
                      <a:pt x="563" y="21829"/>
                    </a:cubicBezTo>
                    <a:cubicBezTo>
                      <a:pt x="563" y="10101"/>
                      <a:pt x="10101" y="563"/>
                      <a:pt x="21829" y="563"/>
                    </a:cubicBezTo>
                    <a:close/>
                    <a:moveTo>
                      <a:pt x="21829" y="0"/>
                    </a:moveTo>
                    <a:cubicBezTo>
                      <a:pt x="9794" y="0"/>
                      <a:pt x="0" y="9794"/>
                      <a:pt x="0" y="21829"/>
                    </a:cubicBezTo>
                    <a:cubicBezTo>
                      <a:pt x="0" y="33864"/>
                      <a:pt x="9794" y="43657"/>
                      <a:pt x="21829" y="43657"/>
                    </a:cubicBezTo>
                    <a:cubicBezTo>
                      <a:pt x="33864" y="43657"/>
                      <a:pt x="43657" y="33864"/>
                      <a:pt x="43657" y="21829"/>
                    </a:cubicBezTo>
                    <a:cubicBezTo>
                      <a:pt x="43657" y="9794"/>
                      <a:pt x="33864" y="0"/>
                      <a:pt x="21829" y="0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434203" y="2323182"/>
                <a:ext cx="1518165" cy="1460574"/>
              </a:xfrm>
              <a:custGeom>
                <a:rect b="b" l="l" r="r" t="t"/>
                <a:pathLst>
                  <a:path extrusionOk="0" h="32310" w="33584">
                    <a:moveTo>
                      <a:pt x="17425" y="696"/>
                    </a:moveTo>
                    <a:cubicBezTo>
                      <a:pt x="19418" y="696"/>
                      <a:pt x="21428" y="1081"/>
                      <a:pt x="23341" y="1873"/>
                    </a:cubicBezTo>
                    <a:cubicBezTo>
                      <a:pt x="29126" y="4264"/>
                      <a:pt x="32889" y="9908"/>
                      <a:pt x="32889" y="16159"/>
                    </a:cubicBezTo>
                    <a:cubicBezTo>
                      <a:pt x="32889" y="24704"/>
                      <a:pt x="25970" y="31623"/>
                      <a:pt x="17425" y="31623"/>
                    </a:cubicBezTo>
                    <a:cubicBezTo>
                      <a:pt x="11165" y="31623"/>
                      <a:pt x="5530" y="27860"/>
                      <a:pt x="3139" y="22075"/>
                    </a:cubicBezTo>
                    <a:cubicBezTo>
                      <a:pt x="739" y="16299"/>
                      <a:pt x="2066" y="9644"/>
                      <a:pt x="6488" y="5223"/>
                    </a:cubicBezTo>
                    <a:cubicBezTo>
                      <a:pt x="9446" y="2265"/>
                      <a:pt x="13402" y="696"/>
                      <a:pt x="17425" y="696"/>
                    </a:cubicBezTo>
                    <a:close/>
                    <a:moveTo>
                      <a:pt x="17425" y="1"/>
                    </a:moveTo>
                    <a:cubicBezTo>
                      <a:pt x="10893" y="1"/>
                      <a:pt x="5003" y="3939"/>
                      <a:pt x="2497" y="9970"/>
                    </a:cubicBezTo>
                    <a:cubicBezTo>
                      <a:pt x="1" y="16009"/>
                      <a:pt x="1381" y="22954"/>
                      <a:pt x="6005" y="27579"/>
                    </a:cubicBezTo>
                    <a:cubicBezTo>
                      <a:pt x="9092" y="30666"/>
                      <a:pt x="13226" y="32310"/>
                      <a:pt x="17430" y="32310"/>
                    </a:cubicBezTo>
                    <a:cubicBezTo>
                      <a:pt x="19511" y="32310"/>
                      <a:pt x="21608" y="31907"/>
                      <a:pt x="23605" y="31077"/>
                    </a:cubicBezTo>
                    <a:cubicBezTo>
                      <a:pt x="29645" y="28581"/>
                      <a:pt x="33583" y="22691"/>
                      <a:pt x="33583" y="16159"/>
                    </a:cubicBezTo>
                    <a:cubicBezTo>
                      <a:pt x="33583" y="7236"/>
                      <a:pt x="26348" y="1"/>
                      <a:pt x="174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6361876" y="2193626"/>
                <a:ext cx="1720005" cy="1720005"/>
              </a:xfrm>
              <a:custGeom>
                <a:rect b="b" l="l" r="r" t="t"/>
                <a:pathLst>
                  <a:path extrusionOk="0" h="38049" w="38049">
                    <a:moveTo>
                      <a:pt x="19025" y="563"/>
                    </a:moveTo>
                    <a:cubicBezTo>
                      <a:pt x="29205" y="563"/>
                      <a:pt x="37486" y="8845"/>
                      <a:pt x="37486" y="19025"/>
                    </a:cubicBezTo>
                    <a:cubicBezTo>
                      <a:pt x="37486" y="29205"/>
                      <a:pt x="29205" y="37486"/>
                      <a:pt x="19025" y="37486"/>
                    </a:cubicBezTo>
                    <a:cubicBezTo>
                      <a:pt x="8845" y="37486"/>
                      <a:pt x="563" y="29205"/>
                      <a:pt x="563" y="19025"/>
                    </a:cubicBezTo>
                    <a:cubicBezTo>
                      <a:pt x="563" y="8845"/>
                      <a:pt x="8845" y="563"/>
                      <a:pt x="19025" y="563"/>
                    </a:cubicBezTo>
                    <a:close/>
                    <a:moveTo>
                      <a:pt x="19025" y="1"/>
                    </a:moveTo>
                    <a:cubicBezTo>
                      <a:pt x="8537" y="1"/>
                      <a:pt x="1" y="8537"/>
                      <a:pt x="1" y="19025"/>
                    </a:cubicBezTo>
                    <a:cubicBezTo>
                      <a:pt x="1" y="29513"/>
                      <a:pt x="8537" y="38049"/>
                      <a:pt x="19025" y="38049"/>
                    </a:cubicBezTo>
                    <a:cubicBezTo>
                      <a:pt x="29513" y="38049"/>
                      <a:pt x="38049" y="29513"/>
                      <a:pt x="38049" y="19025"/>
                    </a:cubicBezTo>
                    <a:cubicBezTo>
                      <a:pt x="38049" y="8537"/>
                      <a:pt x="29513" y="1"/>
                      <a:pt x="190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6429818" y="2261568"/>
                <a:ext cx="1584119" cy="1584119"/>
              </a:xfrm>
              <a:custGeom>
                <a:rect b="b" l="l" r="r" t="t"/>
                <a:pathLst>
                  <a:path extrusionOk="0" h="35043" w="35043">
                    <a:moveTo>
                      <a:pt x="17522" y="564"/>
                    </a:moveTo>
                    <a:cubicBezTo>
                      <a:pt x="26876" y="564"/>
                      <a:pt x="34480" y="8168"/>
                      <a:pt x="34480" y="17522"/>
                    </a:cubicBezTo>
                    <a:cubicBezTo>
                      <a:pt x="34480" y="26876"/>
                      <a:pt x="26876" y="34480"/>
                      <a:pt x="17522" y="34480"/>
                    </a:cubicBezTo>
                    <a:cubicBezTo>
                      <a:pt x="8168" y="34480"/>
                      <a:pt x="563" y="26876"/>
                      <a:pt x="563" y="17522"/>
                    </a:cubicBezTo>
                    <a:cubicBezTo>
                      <a:pt x="563" y="8168"/>
                      <a:pt x="8168" y="564"/>
                      <a:pt x="17522" y="564"/>
                    </a:cubicBezTo>
                    <a:close/>
                    <a:moveTo>
                      <a:pt x="17522" y="1"/>
                    </a:moveTo>
                    <a:cubicBezTo>
                      <a:pt x="7860" y="1"/>
                      <a:pt x="1" y="7860"/>
                      <a:pt x="1" y="17522"/>
                    </a:cubicBezTo>
                    <a:cubicBezTo>
                      <a:pt x="1" y="27183"/>
                      <a:pt x="7860" y="35043"/>
                      <a:pt x="17522" y="35043"/>
                    </a:cubicBezTo>
                    <a:cubicBezTo>
                      <a:pt x="27183" y="35043"/>
                      <a:pt x="35043" y="27183"/>
                      <a:pt x="35043" y="17522"/>
                    </a:cubicBezTo>
                    <a:cubicBezTo>
                      <a:pt x="35043" y="7860"/>
                      <a:pt x="27183" y="1"/>
                      <a:pt x="17522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7209140" y="3832914"/>
                <a:ext cx="25496" cy="67988"/>
              </a:xfrm>
              <a:custGeom>
                <a:rect b="b" l="l" r="r" t="t"/>
                <a:pathLst>
                  <a:path extrusionOk="0" h="1504" w="564">
                    <a:moveTo>
                      <a:pt x="0" y="0"/>
                    </a:moveTo>
                    <a:lnTo>
                      <a:pt x="0" y="1504"/>
                    </a:lnTo>
                    <a:lnTo>
                      <a:pt x="563" y="1504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7277082" y="3828529"/>
                <a:ext cx="31463" cy="69977"/>
              </a:xfrm>
              <a:custGeom>
                <a:rect b="b" l="l" r="r" t="t"/>
                <a:pathLst>
                  <a:path extrusionOk="0" h="1548" w="696">
                    <a:moveTo>
                      <a:pt x="563" y="1"/>
                    </a:moveTo>
                    <a:lnTo>
                      <a:pt x="1" y="53"/>
                    </a:lnTo>
                    <a:lnTo>
                      <a:pt x="133" y="1548"/>
                    </a:lnTo>
                    <a:lnTo>
                      <a:pt x="695" y="150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7344662" y="3819398"/>
                <a:ext cx="36978" cy="71198"/>
              </a:xfrm>
              <a:custGeom>
                <a:rect b="b" l="l" r="r" t="t"/>
                <a:pathLst>
                  <a:path extrusionOk="0" h="1575" w="818">
                    <a:moveTo>
                      <a:pt x="554" y="0"/>
                    </a:moveTo>
                    <a:lnTo>
                      <a:pt x="0" y="97"/>
                    </a:lnTo>
                    <a:lnTo>
                      <a:pt x="264" y="1574"/>
                    </a:lnTo>
                    <a:lnTo>
                      <a:pt x="818" y="1477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7411429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536" y="0"/>
                    </a:moveTo>
                    <a:lnTo>
                      <a:pt x="0" y="149"/>
                    </a:lnTo>
                    <a:lnTo>
                      <a:pt x="387" y="1600"/>
                    </a:lnTo>
                    <a:lnTo>
                      <a:pt x="932" y="1451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920239" y="2253657"/>
                <a:ext cx="46923" cy="72373"/>
              </a:xfrm>
              <a:custGeom>
                <a:rect b="b" l="l" r="r" t="t"/>
                <a:pathLst>
                  <a:path extrusionOk="0" h="1601" w="1038">
                    <a:moveTo>
                      <a:pt x="528" y="0"/>
                    </a:moveTo>
                    <a:lnTo>
                      <a:pt x="0" y="185"/>
                    </a:lnTo>
                    <a:lnTo>
                      <a:pt x="510" y="1600"/>
                    </a:lnTo>
                    <a:lnTo>
                      <a:pt x="1038" y="140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7476568" y="3781246"/>
                <a:ext cx="46968" cy="72373"/>
              </a:xfrm>
              <a:custGeom>
                <a:rect b="b" l="l" r="r" t="t"/>
                <a:pathLst>
                  <a:path extrusionOk="0" h="1601" w="1039">
                    <a:moveTo>
                      <a:pt x="528" y="1"/>
                    </a:moveTo>
                    <a:lnTo>
                      <a:pt x="1" y="194"/>
                    </a:lnTo>
                    <a:lnTo>
                      <a:pt x="511" y="1601"/>
                    </a:lnTo>
                    <a:lnTo>
                      <a:pt x="1038" y="1416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6852252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7539764" y="3755434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787474" y="2314050"/>
                <a:ext cx="55693" cy="71560"/>
              </a:xfrm>
              <a:custGeom>
                <a:rect b="b" l="l" r="r" t="t"/>
                <a:pathLst>
                  <a:path extrusionOk="0" h="1583" w="1232">
                    <a:moveTo>
                      <a:pt x="484" y="0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32" y="1301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7600564" y="3722028"/>
                <a:ext cx="56099" cy="71605"/>
              </a:xfrm>
              <a:custGeom>
                <a:rect b="b" l="l" r="r" t="t"/>
                <a:pathLst>
                  <a:path extrusionOk="0" h="1584" w="1241">
                    <a:moveTo>
                      <a:pt x="484" y="1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40" y="130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>
                <a:off x="6725499" y="2352203"/>
                <a:ext cx="59671" cy="70384"/>
              </a:xfrm>
              <a:custGeom>
                <a:rect b="b" l="l" r="r" t="t"/>
                <a:pathLst>
                  <a:path extrusionOk="0" h="1557" w="1320">
                    <a:moveTo>
                      <a:pt x="458" y="0"/>
                    </a:moveTo>
                    <a:lnTo>
                      <a:pt x="1" y="326"/>
                    </a:lnTo>
                    <a:lnTo>
                      <a:pt x="862" y="1556"/>
                    </a:lnTo>
                    <a:lnTo>
                      <a:pt x="1319" y="124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7658606" y="3685458"/>
                <a:ext cx="59625" cy="70384"/>
              </a:xfrm>
              <a:custGeom>
                <a:rect b="b" l="l" r="r" t="t"/>
                <a:pathLst>
                  <a:path extrusionOk="0" h="1557" w="1319">
                    <a:moveTo>
                      <a:pt x="457" y="1"/>
                    </a:moveTo>
                    <a:lnTo>
                      <a:pt x="0" y="326"/>
                    </a:lnTo>
                    <a:lnTo>
                      <a:pt x="862" y="1557"/>
                    </a:lnTo>
                    <a:lnTo>
                      <a:pt x="1319" y="1232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6667502" y="2396322"/>
                <a:ext cx="63197" cy="68395"/>
              </a:xfrm>
              <a:custGeom>
                <a:rect b="b" l="l" r="r" t="t"/>
                <a:pathLst>
                  <a:path extrusionOk="0" h="1513" w="1398">
                    <a:moveTo>
                      <a:pt x="431" y="0"/>
                    </a:moveTo>
                    <a:lnTo>
                      <a:pt x="0" y="361"/>
                    </a:lnTo>
                    <a:lnTo>
                      <a:pt x="967" y="1512"/>
                    </a:lnTo>
                    <a:lnTo>
                      <a:pt x="1398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7713032" y="3642966"/>
                <a:ext cx="63242" cy="68395"/>
              </a:xfrm>
              <a:custGeom>
                <a:rect b="b" l="l" r="r" t="t"/>
                <a:pathLst>
                  <a:path extrusionOk="0" h="1513" w="1399">
                    <a:moveTo>
                      <a:pt x="431" y="0"/>
                    </a:moveTo>
                    <a:lnTo>
                      <a:pt x="1" y="361"/>
                    </a:lnTo>
                    <a:lnTo>
                      <a:pt x="968" y="1512"/>
                    </a:lnTo>
                    <a:lnTo>
                      <a:pt x="1399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>
                <a:off x="6613845" y="2446002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396" y="0"/>
                    </a:moveTo>
                    <a:lnTo>
                      <a:pt x="0" y="396"/>
                    </a:lnTo>
                    <a:lnTo>
                      <a:pt x="1064" y="1459"/>
                    </a:lnTo>
                    <a:lnTo>
                      <a:pt x="1460" y="105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7763887" y="3595682"/>
                <a:ext cx="66045" cy="65999"/>
              </a:xfrm>
              <a:custGeom>
                <a:rect b="b" l="l" r="r" t="t"/>
                <a:pathLst>
                  <a:path extrusionOk="0" h="1460" w="1461">
                    <a:moveTo>
                      <a:pt x="397" y="0"/>
                    </a:moveTo>
                    <a:lnTo>
                      <a:pt x="1" y="396"/>
                    </a:lnTo>
                    <a:lnTo>
                      <a:pt x="1065" y="1459"/>
                    </a:lnTo>
                    <a:lnTo>
                      <a:pt x="1460" y="1055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6564572" y="249884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0"/>
                    </a:moveTo>
                    <a:lnTo>
                      <a:pt x="0" y="431"/>
                    </a:lnTo>
                    <a:lnTo>
                      <a:pt x="1152" y="1398"/>
                    </a:lnTo>
                    <a:lnTo>
                      <a:pt x="1512" y="967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7810402" y="354437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1"/>
                    </a:moveTo>
                    <a:lnTo>
                      <a:pt x="1" y="432"/>
                    </a:lnTo>
                    <a:lnTo>
                      <a:pt x="1152" y="1399"/>
                    </a:lnTo>
                    <a:lnTo>
                      <a:pt x="1513" y="96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6520453" y="2556842"/>
                <a:ext cx="69977" cy="60077"/>
              </a:xfrm>
              <a:custGeom>
                <a:rect b="b" l="l" r="r" t="t"/>
                <a:pathLst>
                  <a:path extrusionOk="0" h="1329" w="1548">
                    <a:moveTo>
                      <a:pt x="317" y="1"/>
                    </a:moveTo>
                    <a:lnTo>
                      <a:pt x="0" y="467"/>
                    </a:lnTo>
                    <a:lnTo>
                      <a:pt x="1231" y="1328"/>
                    </a:lnTo>
                    <a:lnTo>
                      <a:pt x="1548" y="862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7826314" y="3469291"/>
                <a:ext cx="69977" cy="59671"/>
              </a:xfrm>
              <a:custGeom>
                <a:rect b="b" l="l" r="r" t="t"/>
                <a:pathLst>
                  <a:path extrusionOk="0" h="1320" w="1548">
                    <a:moveTo>
                      <a:pt x="317" y="0"/>
                    </a:moveTo>
                    <a:lnTo>
                      <a:pt x="0" y="466"/>
                    </a:lnTo>
                    <a:lnTo>
                      <a:pt x="1231" y="1319"/>
                    </a:lnTo>
                    <a:lnTo>
                      <a:pt x="1547" y="862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481893" y="2619224"/>
                <a:ext cx="71560" cy="55693"/>
              </a:xfrm>
              <a:custGeom>
                <a:rect b="b" l="l" r="r" t="t"/>
                <a:pathLst>
                  <a:path extrusionOk="0" h="1232" w="1583">
                    <a:moveTo>
                      <a:pt x="282" y="1"/>
                    </a:moveTo>
                    <a:lnTo>
                      <a:pt x="0" y="485"/>
                    </a:lnTo>
                    <a:lnTo>
                      <a:pt x="1302" y="1232"/>
                    </a:lnTo>
                    <a:lnTo>
                      <a:pt x="1583" y="748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7890685" y="3432314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282" y="1"/>
                    </a:moveTo>
                    <a:lnTo>
                      <a:pt x="0" y="493"/>
                    </a:lnTo>
                    <a:lnTo>
                      <a:pt x="1302" y="1240"/>
                    </a:lnTo>
                    <a:lnTo>
                      <a:pt x="1583" y="757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6448126" y="2683640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0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3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7923277" y="3371921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1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421501" y="2751989"/>
                <a:ext cx="72780" cy="47330"/>
              </a:xfrm>
              <a:custGeom>
                <a:rect b="b" l="l" r="r" t="t"/>
                <a:pathLst>
                  <a:path extrusionOk="0" h="1047" w="1610">
                    <a:moveTo>
                      <a:pt x="194" y="0"/>
                    </a:moveTo>
                    <a:lnTo>
                      <a:pt x="0" y="528"/>
                    </a:lnTo>
                    <a:lnTo>
                      <a:pt x="1416" y="1046"/>
                    </a:lnTo>
                    <a:lnTo>
                      <a:pt x="1609" y="51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7950309" y="3308725"/>
                <a:ext cx="72373" cy="46968"/>
              </a:xfrm>
              <a:custGeom>
                <a:rect b="b" l="l" r="r" t="t"/>
                <a:pathLst>
                  <a:path extrusionOk="0" h="1039" w="1601">
                    <a:moveTo>
                      <a:pt x="193" y="1"/>
                    </a:moveTo>
                    <a:lnTo>
                      <a:pt x="0" y="528"/>
                    </a:lnTo>
                    <a:lnTo>
                      <a:pt x="1407" y="1038"/>
                    </a:lnTo>
                    <a:lnTo>
                      <a:pt x="1600" y="511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6400029" y="2821920"/>
                <a:ext cx="72373" cy="42176"/>
              </a:xfrm>
              <a:custGeom>
                <a:rect b="b" l="l" r="r" t="t"/>
                <a:pathLst>
                  <a:path extrusionOk="0" h="933" w="1601">
                    <a:moveTo>
                      <a:pt x="150" y="1"/>
                    </a:moveTo>
                    <a:lnTo>
                      <a:pt x="1" y="546"/>
                    </a:lnTo>
                    <a:lnTo>
                      <a:pt x="1451" y="932"/>
                    </a:lnTo>
                    <a:lnTo>
                      <a:pt x="1601" y="39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7971374" y="3243179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9" y="0"/>
                    </a:moveTo>
                    <a:lnTo>
                      <a:pt x="0" y="536"/>
                    </a:lnTo>
                    <a:lnTo>
                      <a:pt x="1451" y="932"/>
                    </a:lnTo>
                    <a:lnTo>
                      <a:pt x="1600" y="38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6384930" y="2893840"/>
                <a:ext cx="71560" cy="36616"/>
              </a:xfrm>
              <a:custGeom>
                <a:rect b="b" l="l" r="r" t="t"/>
                <a:pathLst>
                  <a:path extrusionOk="0" h="810" w="1583">
                    <a:moveTo>
                      <a:pt x="97" y="1"/>
                    </a:moveTo>
                    <a:lnTo>
                      <a:pt x="0" y="555"/>
                    </a:lnTo>
                    <a:lnTo>
                      <a:pt x="1477" y="810"/>
                    </a:lnTo>
                    <a:lnTo>
                      <a:pt x="1583" y="264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7986473" y="3176005"/>
                <a:ext cx="71560" cy="37023"/>
              </a:xfrm>
              <a:custGeom>
                <a:rect b="b" l="l" r="r" t="t"/>
                <a:pathLst>
                  <a:path extrusionOk="0" h="819" w="1583">
                    <a:moveTo>
                      <a:pt x="97" y="0"/>
                    </a:moveTo>
                    <a:lnTo>
                      <a:pt x="0" y="554"/>
                    </a:lnTo>
                    <a:lnTo>
                      <a:pt x="1486" y="818"/>
                    </a:lnTo>
                    <a:lnTo>
                      <a:pt x="1583" y="264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9"/>
              <p:cNvSpPr/>
              <p:nvPr/>
            </p:nvSpPr>
            <p:spPr>
              <a:xfrm>
                <a:off x="6376567" y="2967388"/>
                <a:ext cx="70023" cy="31011"/>
              </a:xfrm>
              <a:custGeom>
                <a:rect b="b" l="l" r="r" t="t"/>
                <a:pathLst>
                  <a:path extrusionOk="0" h="686" w="1549">
                    <a:moveTo>
                      <a:pt x="54" y="0"/>
                    </a:moveTo>
                    <a:lnTo>
                      <a:pt x="1" y="554"/>
                    </a:lnTo>
                    <a:lnTo>
                      <a:pt x="1504" y="686"/>
                    </a:lnTo>
                    <a:lnTo>
                      <a:pt x="1548" y="13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7997186" y="3108832"/>
                <a:ext cx="69977" cy="31463"/>
              </a:xfrm>
              <a:custGeom>
                <a:rect b="b" l="l" r="r" t="t"/>
                <a:pathLst>
                  <a:path extrusionOk="0" h="696" w="1548">
                    <a:moveTo>
                      <a:pt x="53" y="1"/>
                    </a:moveTo>
                    <a:lnTo>
                      <a:pt x="0" y="563"/>
                    </a:lnTo>
                    <a:lnTo>
                      <a:pt x="1504" y="695"/>
                    </a:lnTo>
                    <a:lnTo>
                      <a:pt x="1548" y="13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6374579" y="3040890"/>
                <a:ext cx="68034" cy="25496"/>
              </a:xfrm>
              <a:custGeom>
                <a:rect b="b" l="l" r="r" t="t"/>
                <a:pathLst>
                  <a:path extrusionOk="0" h="564" w="1505">
                    <a:moveTo>
                      <a:pt x="1" y="0"/>
                    </a:moveTo>
                    <a:lnTo>
                      <a:pt x="1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8001164" y="3040890"/>
                <a:ext cx="67988" cy="25496"/>
              </a:xfrm>
              <a:custGeom>
                <a:rect b="b" l="l" r="r" t="t"/>
                <a:pathLst>
                  <a:path extrusionOk="0" h="564" w="1504">
                    <a:moveTo>
                      <a:pt x="0" y="0"/>
                    </a:moveTo>
                    <a:lnTo>
                      <a:pt x="0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6376974" y="3108425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495" y="1"/>
                    </a:moveTo>
                    <a:lnTo>
                      <a:pt x="1" y="133"/>
                    </a:lnTo>
                    <a:lnTo>
                      <a:pt x="45" y="687"/>
                    </a:lnTo>
                    <a:lnTo>
                      <a:pt x="1548" y="555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7997186" y="2966574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504" y="1"/>
                    </a:moveTo>
                    <a:lnTo>
                      <a:pt x="0" y="132"/>
                    </a:lnTo>
                    <a:lnTo>
                      <a:pt x="53" y="686"/>
                    </a:lnTo>
                    <a:lnTo>
                      <a:pt x="1548" y="563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384930" y="3176819"/>
                <a:ext cx="71560" cy="36978"/>
              </a:xfrm>
              <a:custGeom>
                <a:rect b="b" l="l" r="r" t="t"/>
                <a:pathLst>
                  <a:path extrusionOk="0" h="818" w="1583">
                    <a:moveTo>
                      <a:pt x="1486" y="0"/>
                    </a:moveTo>
                    <a:lnTo>
                      <a:pt x="0" y="264"/>
                    </a:lnTo>
                    <a:lnTo>
                      <a:pt x="106" y="818"/>
                    </a:lnTo>
                    <a:lnTo>
                      <a:pt x="1583" y="554"/>
                    </a:lnTo>
                    <a:lnTo>
                      <a:pt x="148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7987241" y="2894654"/>
                <a:ext cx="71198" cy="36616"/>
              </a:xfrm>
              <a:custGeom>
                <a:rect b="b" l="l" r="r" t="t"/>
                <a:pathLst>
                  <a:path extrusionOk="0" h="810" w="1575">
                    <a:moveTo>
                      <a:pt x="1478" y="0"/>
                    </a:moveTo>
                    <a:lnTo>
                      <a:pt x="1" y="255"/>
                    </a:lnTo>
                    <a:lnTo>
                      <a:pt x="97" y="809"/>
                    </a:lnTo>
                    <a:lnTo>
                      <a:pt x="1574" y="554"/>
                    </a:lnTo>
                    <a:lnTo>
                      <a:pt x="147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6400435" y="3242365"/>
                <a:ext cx="71966" cy="42176"/>
              </a:xfrm>
              <a:custGeom>
                <a:rect b="b" l="l" r="r" t="t"/>
                <a:pathLst>
                  <a:path extrusionOk="0" h="933" w="1592">
                    <a:moveTo>
                      <a:pt x="1451" y="1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592" y="546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7971374" y="2822327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51" y="0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600" y="537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421094" y="3308318"/>
                <a:ext cx="72780" cy="47375"/>
              </a:xfrm>
              <a:custGeom>
                <a:rect b="b" l="l" r="r" t="t"/>
                <a:pathLst>
                  <a:path extrusionOk="0" h="1048" w="1610">
                    <a:moveTo>
                      <a:pt x="1416" y="1"/>
                    </a:moveTo>
                    <a:lnTo>
                      <a:pt x="0" y="520"/>
                    </a:lnTo>
                    <a:lnTo>
                      <a:pt x="194" y="1047"/>
                    </a:lnTo>
                    <a:lnTo>
                      <a:pt x="1609" y="528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7949902" y="2752396"/>
                <a:ext cx="72373" cy="46923"/>
              </a:xfrm>
              <a:custGeom>
                <a:rect b="b" l="l" r="r" t="t"/>
                <a:pathLst>
                  <a:path extrusionOk="0" h="1038" w="1601">
                    <a:moveTo>
                      <a:pt x="1416" y="0"/>
                    </a:moveTo>
                    <a:lnTo>
                      <a:pt x="0" y="510"/>
                    </a:lnTo>
                    <a:lnTo>
                      <a:pt x="194" y="1037"/>
                    </a:lnTo>
                    <a:lnTo>
                      <a:pt x="1600" y="528"/>
                    </a:lnTo>
                    <a:lnTo>
                      <a:pt x="141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9"/>
              <p:cNvSpPr/>
              <p:nvPr/>
            </p:nvSpPr>
            <p:spPr>
              <a:xfrm>
                <a:off x="6448533" y="3371514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7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>
                <a:off x="7922870" y="2684002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8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6481893" y="3433127"/>
                <a:ext cx="71560" cy="56054"/>
              </a:xfrm>
              <a:custGeom>
                <a:rect b="b" l="l" r="r" t="t"/>
                <a:pathLst>
                  <a:path extrusionOk="0" h="1240" w="1583">
                    <a:moveTo>
                      <a:pt x="1302" y="0"/>
                    </a:moveTo>
                    <a:lnTo>
                      <a:pt x="0" y="748"/>
                    </a:lnTo>
                    <a:lnTo>
                      <a:pt x="282" y="1240"/>
                    </a:lnTo>
                    <a:lnTo>
                      <a:pt x="1583" y="484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7890685" y="2619631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1302" y="1"/>
                    </a:moveTo>
                    <a:lnTo>
                      <a:pt x="0" y="757"/>
                    </a:lnTo>
                    <a:lnTo>
                      <a:pt x="282" y="1240"/>
                    </a:lnTo>
                    <a:lnTo>
                      <a:pt x="1583" y="49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9"/>
              <p:cNvSpPr/>
              <p:nvPr/>
            </p:nvSpPr>
            <p:spPr>
              <a:xfrm>
                <a:off x="6520453" y="3490356"/>
                <a:ext cx="70384" cy="60032"/>
              </a:xfrm>
              <a:custGeom>
                <a:rect b="b" l="l" r="r" t="t"/>
                <a:pathLst>
                  <a:path extrusionOk="0" h="1328" w="1557">
                    <a:moveTo>
                      <a:pt x="1231" y="0"/>
                    </a:moveTo>
                    <a:lnTo>
                      <a:pt x="0" y="862"/>
                    </a:lnTo>
                    <a:lnTo>
                      <a:pt x="326" y="1328"/>
                    </a:lnTo>
                    <a:lnTo>
                      <a:pt x="1556" y="466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>
                <a:off x="7852939" y="2556842"/>
                <a:ext cx="70384" cy="59671"/>
              </a:xfrm>
              <a:custGeom>
                <a:rect b="b" l="l" r="r" t="t"/>
                <a:pathLst>
                  <a:path extrusionOk="0" h="1320" w="1557">
                    <a:moveTo>
                      <a:pt x="1231" y="1"/>
                    </a:moveTo>
                    <a:lnTo>
                      <a:pt x="0" y="862"/>
                    </a:lnTo>
                    <a:lnTo>
                      <a:pt x="326" y="1319"/>
                    </a:lnTo>
                    <a:lnTo>
                      <a:pt x="1556" y="458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6582021" y="3580945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1" y="959"/>
                    </a:lnTo>
                    <a:lnTo>
                      <a:pt x="361" y="1399"/>
                    </a:lnTo>
                    <a:lnTo>
                      <a:pt x="1522" y="432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7810809" y="2500021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0" y="968"/>
                    </a:lnTo>
                    <a:lnTo>
                      <a:pt x="361" y="1398"/>
                    </a:lnTo>
                    <a:lnTo>
                      <a:pt x="1521" y="431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9"/>
              <p:cNvSpPr/>
              <p:nvPr/>
            </p:nvSpPr>
            <p:spPr>
              <a:xfrm>
                <a:off x="6613438" y="3595275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1064" y="0"/>
                    </a:moveTo>
                    <a:lnTo>
                      <a:pt x="0" y="1064"/>
                    </a:lnTo>
                    <a:lnTo>
                      <a:pt x="405" y="1460"/>
                    </a:lnTo>
                    <a:lnTo>
                      <a:pt x="1460" y="396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>
                <a:off x="7763525" y="2444781"/>
                <a:ext cx="65999" cy="66406"/>
              </a:xfrm>
              <a:custGeom>
                <a:rect b="b" l="l" r="r" t="t"/>
                <a:pathLst>
                  <a:path extrusionOk="0" h="1469" w="1460">
                    <a:moveTo>
                      <a:pt x="1064" y="1"/>
                    </a:moveTo>
                    <a:lnTo>
                      <a:pt x="0" y="1064"/>
                    </a:lnTo>
                    <a:lnTo>
                      <a:pt x="405" y="1469"/>
                    </a:lnTo>
                    <a:lnTo>
                      <a:pt x="1460" y="405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6667502" y="3642559"/>
                <a:ext cx="63197" cy="68802"/>
              </a:xfrm>
              <a:custGeom>
                <a:rect b="b" l="l" r="r" t="t"/>
                <a:pathLst>
                  <a:path extrusionOk="0" h="1522" w="1398">
                    <a:moveTo>
                      <a:pt x="967" y="0"/>
                    </a:moveTo>
                    <a:lnTo>
                      <a:pt x="0" y="1152"/>
                    </a:lnTo>
                    <a:lnTo>
                      <a:pt x="431" y="1521"/>
                    </a:lnTo>
                    <a:lnTo>
                      <a:pt x="1398" y="36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7713439" y="2396684"/>
                <a:ext cx="62835" cy="68395"/>
              </a:xfrm>
              <a:custGeom>
                <a:rect b="b" l="l" r="r" t="t"/>
                <a:pathLst>
                  <a:path extrusionOk="0" h="1513" w="1390">
                    <a:moveTo>
                      <a:pt x="968" y="1"/>
                    </a:moveTo>
                    <a:lnTo>
                      <a:pt x="1" y="1153"/>
                    </a:lnTo>
                    <a:lnTo>
                      <a:pt x="422" y="1513"/>
                    </a:lnTo>
                    <a:lnTo>
                      <a:pt x="1390" y="36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>
                <a:off x="6725092" y="3684282"/>
                <a:ext cx="60077" cy="70384"/>
              </a:xfrm>
              <a:custGeom>
                <a:rect b="b" l="l" r="r" t="t"/>
                <a:pathLst>
                  <a:path extrusionOk="0" h="1557" w="1329">
                    <a:moveTo>
                      <a:pt x="871" y="0"/>
                    </a:moveTo>
                    <a:lnTo>
                      <a:pt x="1" y="1240"/>
                    </a:lnTo>
                    <a:lnTo>
                      <a:pt x="467" y="1557"/>
                    </a:lnTo>
                    <a:lnTo>
                      <a:pt x="1328" y="326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9"/>
              <p:cNvSpPr/>
              <p:nvPr/>
            </p:nvSpPr>
            <p:spPr>
              <a:xfrm>
                <a:off x="7658199" y="2352203"/>
                <a:ext cx="60032" cy="69977"/>
              </a:xfrm>
              <a:custGeom>
                <a:rect b="b" l="l" r="r" t="t"/>
                <a:pathLst>
                  <a:path extrusionOk="0" h="1548" w="1328">
                    <a:moveTo>
                      <a:pt x="862" y="0"/>
                    </a:moveTo>
                    <a:lnTo>
                      <a:pt x="1" y="1231"/>
                    </a:lnTo>
                    <a:lnTo>
                      <a:pt x="466" y="1548"/>
                    </a:lnTo>
                    <a:lnTo>
                      <a:pt x="1328" y="317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6786706" y="3721621"/>
                <a:ext cx="56054" cy="71605"/>
              </a:xfrm>
              <a:custGeom>
                <a:rect b="b" l="l" r="r" t="t"/>
                <a:pathLst>
                  <a:path extrusionOk="0" h="1584" w="1240">
                    <a:moveTo>
                      <a:pt x="756" y="1"/>
                    </a:moveTo>
                    <a:lnTo>
                      <a:pt x="0" y="1302"/>
                    </a:lnTo>
                    <a:lnTo>
                      <a:pt x="493" y="1583"/>
                    </a:lnTo>
                    <a:lnTo>
                      <a:pt x="1240" y="282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7600971" y="2314050"/>
                <a:ext cx="56099" cy="71560"/>
              </a:xfrm>
              <a:custGeom>
                <a:rect b="b" l="l" r="r" t="t"/>
                <a:pathLst>
                  <a:path extrusionOk="0" h="1583" w="1241">
                    <a:moveTo>
                      <a:pt x="757" y="0"/>
                    </a:moveTo>
                    <a:lnTo>
                      <a:pt x="1" y="1301"/>
                    </a:lnTo>
                    <a:lnTo>
                      <a:pt x="484" y="1583"/>
                    </a:lnTo>
                    <a:lnTo>
                      <a:pt x="1240" y="282"/>
                    </a:lnTo>
                    <a:lnTo>
                      <a:pt x="75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6852252" y="3754620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1"/>
                    </a:moveTo>
                    <a:lnTo>
                      <a:pt x="1" y="1363"/>
                    </a:lnTo>
                    <a:lnTo>
                      <a:pt x="511" y="1601"/>
                    </a:lnTo>
                    <a:lnTo>
                      <a:pt x="1144" y="238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>
                <a:off x="7539764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0"/>
                    </a:moveTo>
                    <a:lnTo>
                      <a:pt x="1" y="1363"/>
                    </a:lnTo>
                    <a:lnTo>
                      <a:pt x="511" y="1600"/>
                    </a:lnTo>
                    <a:lnTo>
                      <a:pt x="1144" y="23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6919833" y="3781652"/>
                <a:ext cx="47330" cy="72373"/>
              </a:xfrm>
              <a:custGeom>
                <a:rect b="b" l="l" r="r" t="t"/>
                <a:pathLst>
                  <a:path extrusionOk="0" h="1601" w="1047">
                    <a:moveTo>
                      <a:pt x="519" y="0"/>
                    </a:moveTo>
                    <a:lnTo>
                      <a:pt x="0" y="1407"/>
                    </a:lnTo>
                    <a:lnTo>
                      <a:pt x="528" y="1600"/>
                    </a:lnTo>
                    <a:lnTo>
                      <a:pt x="1047" y="185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7476207" y="2252844"/>
                <a:ext cx="47330" cy="72780"/>
              </a:xfrm>
              <a:custGeom>
                <a:rect b="b" l="l" r="r" t="t"/>
                <a:pathLst>
                  <a:path extrusionOk="0" h="1610" w="1047">
                    <a:moveTo>
                      <a:pt x="519" y="0"/>
                    </a:moveTo>
                    <a:lnTo>
                      <a:pt x="0" y="1416"/>
                    </a:lnTo>
                    <a:lnTo>
                      <a:pt x="528" y="1609"/>
                    </a:lnTo>
                    <a:lnTo>
                      <a:pt x="1046" y="194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6990170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87" y="0"/>
                    </a:moveTo>
                    <a:lnTo>
                      <a:pt x="0" y="1451"/>
                    </a:lnTo>
                    <a:lnTo>
                      <a:pt x="546" y="1600"/>
                    </a:lnTo>
                    <a:lnTo>
                      <a:pt x="932" y="14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9"/>
              <p:cNvSpPr/>
              <p:nvPr/>
            </p:nvSpPr>
            <p:spPr>
              <a:xfrm>
                <a:off x="7411022" y="2231779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96" y="1"/>
                    </a:moveTo>
                    <a:lnTo>
                      <a:pt x="0" y="1451"/>
                    </a:lnTo>
                    <a:lnTo>
                      <a:pt x="545" y="1601"/>
                    </a:lnTo>
                    <a:lnTo>
                      <a:pt x="932" y="15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7062090" y="3818584"/>
                <a:ext cx="36616" cy="71605"/>
              </a:xfrm>
              <a:custGeom>
                <a:rect b="b" l="l" r="r" t="t"/>
                <a:pathLst>
                  <a:path extrusionOk="0" h="1584" w="810">
                    <a:moveTo>
                      <a:pt x="256" y="1"/>
                    </a:moveTo>
                    <a:lnTo>
                      <a:pt x="1" y="1487"/>
                    </a:lnTo>
                    <a:lnTo>
                      <a:pt x="546" y="1583"/>
                    </a:lnTo>
                    <a:lnTo>
                      <a:pt x="809" y="98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7135999" y="3829343"/>
                <a:ext cx="31056" cy="69977"/>
              </a:xfrm>
              <a:custGeom>
                <a:rect b="b" l="l" r="r" t="t"/>
                <a:pathLst>
                  <a:path extrusionOk="0" h="1548" w="687">
                    <a:moveTo>
                      <a:pt x="133" y="0"/>
                    </a:moveTo>
                    <a:lnTo>
                      <a:pt x="1" y="1495"/>
                    </a:lnTo>
                    <a:lnTo>
                      <a:pt x="555" y="1548"/>
                    </a:lnTo>
                    <a:lnTo>
                      <a:pt x="687" y="4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13845" y="2489805"/>
                <a:ext cx="1171985" cy="1127774"/>
              </a:xfrm>
              <a:custGeom>
                <a:rect b="b" l="l" r="r" t="t"/>
                <a:pathLst>
                  <a:path extrusionOk="0" h="24948" w="25926">
                    <a:moveTo>
                      <a:pt x="13451" y="561"/>
                    </a:moveTo>
                    <a:cubicBezTo>
                      <a:pt x="20027" y="569"/>
                      <a:pt x="25354" y="5897"/>
                      <a:pt x="25363" y="12473"/>
                    </a:cubicBezTo>
                    <a:cubicBezTo>
                      <a:pt x="25363" y="17290"/>
                      <a:pt x="22462" y="21633"/>
                      <a:pt x="18005" y="23479"/>
                    </a:cubicBezTo>
                    <a:cubicBezTo>
                      <a:pt x="16534" y="24087"/>
                      <a:pt x="14990" y="24382"/>
                      <a:pt x="13459" y="24382"/>
                    </a:cubicBezTo>
                    <a:cubicBezTo>
                      <a:pt x="10359" y="24382"/>
                      <a:pt x="7312" y="23172"/>
                      <a:pt x="5029" y="20895"/>
                    </a:cubicBezTo>
                    <a:cubicBezTo>
                      <a:pt x="1627" y="17484"/>
                      <a:pt x="607" y="12367"/>
                      <a:pt x="2444" y="7919"/>
                    </a:cubicBezTo>
                    <a:cubicBezTo>
                      <a:pt x="4290" y="3462"/>
                      <a:pt x="8633" y="561"/>
                      <a:pt x="13451" y="561"/>
                    </a:cubicBezTo>
                    <a:close/>
                    <a:moveTo>
                      <a:pt x="13458" y="1"/>
                    </a:moveTo>
                    <a:cubicBezTo>
                      <a:pt x="10212" y="1"/>
                      <a:pt x="7021" y="1267"/>
                      <a:pt x="4633" y="3655"/>
                    </a:cubicBezTo>
                    <a:cubicBezTo>
                      <a:pt x="1064" y="7224"/>
                      <a:pt x="0" y="12587"/>
                      <a:pt x="1925" y="17246"/>
                    </a:cubicBezTo>
                    <a:cubicBezTo>
                      <a:pt x="3860" y="21906"/>
                      <a:pt x="8405" y="24948"/>
                      <a:pt x="13451" y="24948"/>
                    </a:cubicBezTo>
                    <a:cubicBezTo>
                      <a:pt x="20334" y="24939"/>
                      <a:pt x="25917" y="19356"/>
                      <a:pt x="25926" y="12473"/>
                    </a:cubicBezTo>
                    <a:cubicBezTo>
                      <a:pt x="25926" y="7427"/>
                      <a:pt x="22884" y="2882"/>
                      <a:pt x="18224" y="948"/>
                    </a:cubicBezTo>
                    <a:cubicBezTo>
                      <a:pt x="16683" y="310"/>
                      <a:pt x="15064" y="1"/>
                      <a:pt x="13458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9"/>
              <p:cNvSpPr/>
              <p:nvPr/>
            </p:nvSpPr>
            <p:spPr>
              <a:xfrm>
                <a:off x="6608646" y="2440396"/>
                <a:ext cx="1226457" cy="1226457"/>
              </a:xfrm>
              <a:custGeom>
                <a:rect b="b" l="l" r="r" t="t"/>
                <a:pathLst>
                  <a:path extrusionOk="0" h="27131" w="27131">
                    <a:moveTo>
                      <a:pt x="13566" y="1"/>
                    </a:moveTo>
                    <a:lnTo>
                      <a:pt x="13566" y="1689"/>
                    </a:lnTo>
                    <a:cubicBezTo>
                      <a:pt x="18375" y="1689"/>
                      <a:pt x="22700" y="4581"/>
                      <a:pt x="24546" y="9021"/>
                    </a:cubicBezTo>
                    <a:cubicBezTo>
                      <a:pt x="26383" y="13460"/>
                      <a:pt x="25364" y="18568"/>
                      <a:pt x="21970" y="21970"/>
                    </a:cubicBezTo>
                    <a:cubicBezTo>
                      <a:pt x="19693" y="24241"/>
                      <a:pt x="16653" y="25449"/>
                      <a:pt x="13560" y="25449"/>
                    </a:cubicBezTo>
                    <a:cubicBezTo>
                      <a:pt x="12031" y="25449"/>
                      <a:pt x="10489" y="25154"/>
                      <a:pt x="9021" y="24546"/>
                    </a:cubicBezTo>
                    <a:cubicBezTo>
                      <a:pt x="4581" y="22700"/>
                      <a:pt x="1689" y="18375"/>
                      <a:pt x="1689" y="13566"/>
                    </a:cubicBezTo>
                    <a:lnTo>
                      <a:pt x="1" y="13566"/>
                    </a:lnTo>
                    <a:cubicBezTo>
                      <a:pt x="10" y="21056"/>
                      <a:pt x="6076" y="27122"/>
                      <a:pt x="13566" y="27131"/>
                    </a:cubicBezTo>
                    <a:cubicBezTo>
                      <a:pt x="21056" y="27131"/>
                      <a:pt x="27131" y="21056"/>
                      <a:pt x="27131" y="13566"/>
                    </a:cubicBezTo>
                    <a:cubicBezTo>
                      <a:pt x="27131" y="6076"/>
                      <a:pt x="21056" y="1"/>
                      <a:pt x="13566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0" name="Google Shape;1420;p49"/>
          <p:cNvSpPr txBox="1"/>
          <p:nvPr/>
        </p:nvSpPr>
        <p:spPr>
          <a:xfrm>
            <a:off x="6789633" y="2844967"/>
            <a:ext cx="1344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0</a:t>
            </a:r>
            <a:r>
              <a:rPr lang="pt-BR" sz="48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.85</a:t>
            </a:r>
            <a:endParaRPr sz="4800">
              <a:solidFill>
                <a:srgbClr val="FF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421" name="Google Shape;1421;p49"/>
          <p:cNvSpPr/>
          <p:nvPr/>
        </p:nvSpPr>
        <p:spPr>
          <a:xfrm>
            <a:off x="7663472" y="1385431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9"/>
          <p:cNvSpPr/>
          <p:nvPr/>
        </p:nvSpPr>
        <p:spPr>
          <a:xfrm rot="10800000">
            <a:off x="6699862" y="1671556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9"/>
          <p:cNvSpPr/>
          <p:nvPr/>
        </p:nvSpPr>
        <p:spPr>
          <a:xfrm rot="10800000">
            <a:off x="6637840" y="1893336"/>
            <a:ext cx="178938" cy="179233"/>
          </a:xfrm>
          <a:custGeom>
            <a:rect b="b" l="l" r="r" t="t"/>
            <a:pathLst>
              <a:path extrusionOk="0" h="4853" w="4845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6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5" name="Google Shape;1425;p49"/>
          <p:cNvSpPr txBox="1"/>
          <p:nvPr/>
        </p:nvSpPr>
        <p:spPr>
          <a:xfrm>
            <a:off x="6757018" y="1470315"/>
            <a:ext cx="1558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1FFFF"/>
                </a:solidFill>
                <a:latin typeface="Teko Medium"/>
                <a:ea typeface="Teko Medium"/>
                <a:cs typeface="Teko Medium"/>
                <a:sym typeface="Teko Medium"/>
              </a:rPr>
              <a:t>Acurácia</a:t>
            </a:r>
            <a:endParaRPr sz="3300">
              <a:solidFill>
                <a:srgbClr val="11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50"/>
          <p:cNvGrpSpPr/>
          <p:nvPr/>
        </p:nvGrpSpPr>
        <p:grpSpPr>
          <a:xfrm>
            <a:off x="800285" y="968771"/>
            <a:ext cx="5214213" cy="3349707"/>
            <a:chOff x="3673465" y="1876975"/>
            <a:chExt cx="1797075" cy="2370299"/>
          </a:xfrm>
        </p:grpSpPr>
        <p:sp>
          <p:nvSpPr>
            <p:cNvPr id="1431" name="Google Shape;1431;p50"/>
            <p:cNvSpPr/>
            <p:nvPr/>
          </p:nvSpPr>
          <p:spPr>
            <a:xfrm>
              <a:off x="3756127" y="1959637"/>
              <a:ext cx="1631729" cy="2205216"/>
            </a:xfrm>
            <a:custGeom>
              <a:rect b="b" l="l" r="r" t="t"/>
              <a:pathLst>
                <a:path extrusionOk="0" h="73391" w="54305">
                  <a:moveTo>
                    <a:pt x="53917" y="388"/>
                  </a:moveTo>
                  <a:lnTo>
                    <a:pt x="53917" y="73003"/>
                  </a:lnTo>
                  <a:lnTo>
                    <a:pt x="388" y="73003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73390"/>
                  </a:lnTo>
                  <a:lnTo>
                    <a:pt x="54304" y="73390"/>
                  </a:lnTo>
                  <a:lnTo>
                    <a:pt x="5430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3793657" y="1997437"/>
              <a:ext cx="1556430" cy="2129617"/>
            </a:xfrm>
            <a:custGeom>
              <a:rect b="b" l="l" r="r" t="t"/>
              <a:pathLst>
                <a:path extrusionOk="0" h="70875" w="51799">
                  <a:moveTo>
                    <a:pt x="51605" y="194"/>
                  </a:moveTo>
                  <a:lnTo>
                    <a:pt x="51605" y="70682"/>
                  </a:lnTo>
                  <a:lnTo>
                    <a:pt x="194" y="70682"/>
                  </a:lnTo>
                  <a:lnTo>
                    <a:pt x="194" y="194"/>
                  </a:lnTo>
                  <a:close/>
                  <a:moveTo>
                    <a:pt x="0" y="0"/>
                  </a:moveTo>
                  <a:lnTo>
                    <a:pt x="0" y="70875"/>
                  </a:lnTo>
                  <a:lnTo>
                    <a:pt x="51798" y="70875"/>
                  </a:lnTo>
                  <a:lnTo>
                    <a:pt x="5179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3849395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3849395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3849395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3849395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3849395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3849395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3849395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3849395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3849395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3849395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3849395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3849395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3849395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3849395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399281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399281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399281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399281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399281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399281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399281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399281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399281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399281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399281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399281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399281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399281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413626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413626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413626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413626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413626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413626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413626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413626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413626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413626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413626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413626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413626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413626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4279441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4279441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4279441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4279441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4279441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4279441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4279441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4279441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4279441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4279441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4279441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279441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4279441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4279441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4422860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4422860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8"/>
                  </a:moveTo>
                  <a:lnTo>
                    <a:pt x="4766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4422860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4422860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4422860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53" y="5160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4422860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4422860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4422860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4422860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79"/>
                  </a:moveTo>
                  <a:lnTo>
                    <a:pt x="4766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4422860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4422860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4422860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4422860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8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4422860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4566038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4566038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4566038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4566038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4566038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4566038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4566038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4566038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566038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4566038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566038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566038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4566038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4566038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4709487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4709487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4709487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4709487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4709487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4709487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4709487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4709487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4709487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4709487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4709487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4709487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4709487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4709487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4852936" y="205317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4852936" y="2196324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8"/>
                  </a:moveTo>
                  <a:lnTo>
                    <a:pt x="4765" y="4775"/>
                  </a:lnTo>
                  <a:lnTo>
                    <a:pt x="378" y="4775"/>
                  </a:lnTo>
                  <a:lnTo>
                    <a:pt x="378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4852936" y="2339773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4852936" y="248322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4852936" y="262640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4852936" y="276981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66"/>
                  </a:lnTo>
                  <a:lnTo>
                    <a:pt x="378" y="4766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4852936" y="2912997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4852936" y="305644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4852936" y="3199865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79"/>
                  </a:moveTo>
                  <a:lnTo>
                    <a:pt x="4765" y="4774"/>
                  </a:lnTo>
                  <a:lnTo>
                    <a:pt x="378" y="4766"/>
                  </a:lnTo>
                  <a:lnTo>
                    <a:pt x="378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4852936" y="3343043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4852936" y="348649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4852936" y="362967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4852936" y="377308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4852936" y="3916538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499608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499608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96" y="4775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99608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499608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499608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499608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499608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499608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499608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499608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99608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499608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499608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499608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513953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13953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13953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513953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513953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13953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13953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513953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513953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513953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513953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513953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513953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513953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402632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1873" y="0"/>
                  </a:moveTo>
                  <a:lnTo>
                    <a:pt x="1873" y="1864"/>
                  </a:lnTo>
                  <a:lnTo>
                    <a:pt x="1" y="1864"/>
                  </a:lnTo>
                  <a:lnTo>
                    <a:pt x="1" y="2251"/>
                  </a:lnTo>
                  <a:lnTo>
                    <a:pt x="2260" y="2251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3673465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0" y="0"/>
                  </a:moveTo>
                  <a:lnTo>
                    <a:pt x="0" y="2251"/>
                  </a:lnTo>
                  <a:lnTo>
                    <a:pt x="2260" y="2251"/>
                  </a:lnTo>
                  <a:lnTo>
                    <a:pt x="2260" y="1864"/>
                  </a:lnTo>
                  <a:lnTo>
                    <a:pt x="387" y="186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402632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1" y="0"/>
                  </a:moveTo>
                  <a:lnTo>
                    <a:pt x="1" y="387"/>
                  </a:lnTo>
                  <a:lnTo>
                    <a:pt x="1873" y="387"/>
                  </a:lnTo>
                  <a:lnTo>
                    <a:pt x="1873" y="2260"/>
                  </a:lnTo>
                  <a:lnTo>
                    <a:pt x="2260" y="2260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3673465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0" y="0"/>
                  </a:moveTo>
                  <a:lnTo>
                    <a:pt x="0" y="2260"/>
                  </a:lnTo>
                  <a:lnTo>
                    <a:pt x="387" y="2260"/>
                  </a:lnTo>
                  <a:lnTo>
                    <a:pt x="387" y="387"/>
                  </a:lnTo>
                  <a:lnTo>
                    <a:pt x="2260" y="387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7" name="Google Shape;1577;p50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AVALIAÇÃO DO MODELO</a:t>
            </a:r>
            <a:endParaRPr sz="2800">
              <a:solidFill>
                <a:srgbClr val="F3F3F3"/>
              </a:solidFill>
            </a:endParaRPr>
          </a:p>
        </p:txBody>
      </p:sp>
      <p:grpSp>
        <p:nvGrpSpPr>
          <p:cNvPr id="1578" name="Google Shape;1578;p50"/>
          <p:cNvGrpSpPr/>
          <p:nvPr/>
        </p:nvGrpSpPr>
        <p:grpSpPr>
          <a:xfrm>
            <a:off x="6643658" y="2187949"/>
            <a:ext cx="1668379" cy="1668379"/>
            <a:chOff x="6132600" y="1964350"/>
            <a:chExt cx="2178610" cy="2178610"/>
          </a:xfrm>
        </p:grpSpPr>
        <p:sp>
          <p:nvSpPr>
            <p:cNvPr id="1579" name="Google Shape;1579;p50"/>
            <p:cNvSpPr/>
            <p:nvPr/>
          </p:nvSpPr>
          <p:spPr>
            <a:xfrm>
              <a:off x="7209140" y="2206329"/>
              <a:ext cx="25496" cy="68034"/>
            </a:xfrm>
            <a:custGeom>
              <a:rect b="b" l="l" r="r" t="t"/>
              <a:pathLst>
                <a:path extrusionOk="0" h="1505" w="564">
                  <a:moveTo>
                    <a:pt x="0" y="1"/>
                  </a:moveTo>
                  <a:lnTo>
                    <a:pt x="0" y="1504"/>
                  </a:lnTo>
                  <a:lnTo>
                    <a:pt x="563" y="150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7135231" y="2207956"/>
              <a:ext cx="31417" cy="70384"/>
            </a:xfrm>
            <a:custGeom>
              <a:rect b="b" l="l" r="r" t="t"/>
              <a:pathLst>
                <a:path extrusionOk="0" h="1557" w="695">
                  <a:moveTo>
                    <a:pt x="563" y="0"/>
                  </a:moveTo>
                  <a:lnTo>
                    <a:pt x="0" y="53"/>
                  </a:lnTo>
                  <a:lnTo>
                    <a:pt x="132" y="1556"/>
                  </a:lnTo>
                  <a:lnTo>
                    <a:pt x="695" y="150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7062090" y="2217494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555" y="0"/>
                  </a:moveTo>
                  <a:lnTo>
                    <a:pt x="1" y="97"/>
                  </a:lnTo>
                  <a:lnTo>
                    <a:pt x="264" y="1582"/>
                  </a:lnTo>
                  <a:lnTo>
                    <a:pt x="818" y="14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6990170" y="2231372"/>
              <a:ext cx="42176" cy="72373"/>
            </a:xfrm>
            <a:custGeom>
              <a:rect b="b" l="l" r="r" t="t"/>
              <a:pathLst>
                <a:path extrusionOk="0" h="1601" w="933">
                  <a:moveTo>
                    <a:pt x="546" y="1"/>
                  </a:moveTo>
                  <a:lnTo>
                    <a:pt x="0" y="150"/>
                  </a:lnTo>
                  <a:lnTo>
                    <a:pt x="396" y="1601"/>
                  </a:lnTo>
                  <a:lnTo>
                    <a:pt x="932" y="146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7344255" y="2216680"/>
              <a:ext cx="37023" cy="71560"/>
            </a:xfrm>
            <a:custGeom>
              <a:rect b="b" l="l" r="r" t="t"/>
              <a:pathLst>
                <a:path extrusionOk="0" h="1583" w="819">
                  <a:moveTo>
                    <a:pt x="264" y="0"/>
                  </a:moveTo>
                  <a:lnTo>
                    <a:pt x="0" y="1486"/>
                  </a:lnTo>
                  <a:lnTo>
                    <a:pt x="554" y="1583"/>
                  </a:lnTo>
                  <a:lnTo>
                    <a:pt x="818" y="97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7277489" y="2208724"/>
              <a:ext cx="31463" cy="69977"/>
            </a:xfrm>
            <a:custGeom>
              <a:rect b="b" l="l" r="r" t="t"/>
              <a:pathLst>
                <a:path extrusionOk="0" h="1548" w="696">
                  <a:moveTo>
                    <a:pt x="132" y="1"/>
                  </a:moveTo>
                  <a:lnTo>
                    <a:pt x="1" y="1495"/>
                  </a:lnTo>
                  <a:lnTo>
                    <a:pt x="563" y="1548"/>
                  </a:lnTo>
                  <a:lnTo>
                    <a:pt x="695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5" name="Google Shape;1585;p50"/>
            <p:cNvGrpSpPr/>
            <p:nvPr/>
          </p:nvGrpSpPr>
          <p:grpSpPr>
            <a:xfrm>
              <a:off x="6132600" y="1964350"/>
              <a:ext cx="2178610" cy="2178610"/>
              <a:chOff x="6132600" y="1964350"/>
              <a:chExt cx="2178610" cy="2178610"/>
            </a:xfrm>
          </p:grpSpPr>
          <p:sp>
            <p:nvSpPr>
              <p:cNvPr id="1586" name="Google Shape;1586;p50"/>
              <p:cNvSpPr/>
              <p:nvPr/>
            </p:nvSpPr>
            <p:spPr>
              <a:xfrm>
                <a:off x="6132600" y="1964350"/>
                <a:ext cx="2178610" cy="2178610"/>
              </a:xfrm>
              <a:custGeom>
                <a:rect b="b" l="l" r="r" t="t"/>
                <a:pathLst>
                  <a:path extrusionOk="0" h="48194" w="48194">
                    <a:moveTo>
                      <a:pt x="24097" y="0"/>
                    </a:moveTo>
                    <a:lnTo>
                      <a:pt x="24097" y="24097"/>
                    </a:lnTo>
                    <a:lnTo>
                      <a:pt x="0" y="24097"/>
                    </a:lnTo>
                    <a:cubicBezTo>
                      <a:pt x="0" y="37407"/>
                      <a:pt x="10787" y="48194"/>
                      <a:pt x="24097" y="48194"/>
                    </a:cubicBezTo>
                    <a:cubicBezTo>
                      <a:pt x="37407" y="48194"/>
                      <a:pt x="48194" y="37407"/>
                      <a:pt x="48194" y="24097"/>
                    </a:cubicBezTo>
                    <a:cubicBezTo>
                      <a:pt x="48194" y="10787"/>
                      <a:pt x="37407" y="0"/>
                      <a:pt x="24097" y="0"/>
                    </a:cubicBezTo>
                    <a:close/>
                  </a:path>
                </a:pathLst>
              </a:custGeom>
              <a:solidFill>
                <a:srgbClr val="4DFFFF">
                  <a:alpha val="30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6235123" y="2066873"/>
                <a:ext cx="1973560" cy="1973560"/>
              </a:xfrm>
              <a:custGeom>
                <a:rect b="b" l="l" r="r" t="t"/>
                <a:pathLst>
                  <a:path extrusionOk="0" h="43658" w="43658">
                    <a:moveTo>
                      <a:pt x="21829" y="563"/>
                    </a:moveTo>
                    <a:cubicBezTo>
                      <a:pt x="33556" y="563"/>
                      <a:pt x="43095" y="10101"/>
                      <a:pt x="43095" y="21829"/>
                    </a:cubicBezTo>
                    <a:cubicBezTo>
                      <a:pt x="43095" y="33556"/>
                      <a:pt x="33556" y="43095"/>
                      <a:pt x="21829" y="43095"/>
                    </a:cubicBezTo>
                    <a:cubicBezTo>
                      <a:pt x="10101" y="43095"/>
                      <a:pt x="563" y="33556"/>
                      <a:pt x="563" y="21829"/>
                    </a:cubicBezTo>
                    <a:cubicBezTo>
                      <a:pt x="563" y="10101"/>
                      <a:pt x="10101" y="563"/>
                      <a:pt x="21829" y="563"/>
                    </a:cubicBezTo>
                    <a:close/>
                    <a:moveTo>
                      <a:pt x="21829" y="0"/>
                    </a:moveTo>
                    <a:cubicBezTo>
                      <a:pt x="9794" y="0"/>
                      <a:pt x="0" y="9794"/>
                      <a:pt x="0" y="21829"/>
                    </a:cubicBezTo>
                    <a:cubicBezTo>
                      <a:pt x="0" y="33864"/>
                      <a:pt x="9794" y="43657"/>
                      <a:pt x="21829" y="43657"/>
                    </a:cubicBezTo>
                    <a:cubicBezTo>
                      <a:pt x="33864" y="43657"/>
                      <a:pt x="43657" y="33864"/>
                      <a:pt x="43657" y="21829"/>
                    </a:cubicBezTo>
                    <a:cubicBezTo>
                      <a:pt x="43657" y="9794"/>
                      <a:pt x="33864" y="0"/>
                      <a:pt x="21829" y="0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6434203" y="2323182"/>
                <a:ext cx="1518165" cy="1460574"/>
              </a:xfrm>
              <a:custGeom>
                <a:rect b="b" l="l" r="r" t="t"/>
                <a:pathLst>
                  <a:path extrusionOk="0" h="32310" w="33584">
                    <a:moveTo>
                      <a:pt x="17425" y="696"/>
                    </a:moveTo>
                    <a:cubicBezTo>
                      <a:pt x="19418" y="696"/>
                      <a:pt x="21428" y="1081"/>
                      <a:pt x="23341" y="1873"/>
                    </a:cubicBezTo>
                    <a:cubicBezTo>
                      <a:pt x="29126" y="4264"/>
                      <a:pt x="32889" y="9908"/>
                      <a:pt x="32889" y="16159"/>
                    </a:cubicBezTo>
                    <a:cubicBezTo>
                      <a:pt x="32889" y="24704"/>
                      <a:pt x="25970" y="31623"/>
                      <a:pt x="17425" y="31623"/>
                    </a:cubicBezTo>
                    <a:cubicBezTo>
                      <a:pt x="11165" y="31623"/>
                      <a:pt x="5530" y="27860"/>
                      <a:pt x="3139" y="22075"/>
                    </a:cubicBezTo>
                    <a:cubicBezTo>
                      <a:pt x="739" y="16299"/>
                      <a:pt x="2066" y="9644"/>
                      <a:pt x="6488" y="5223"/>
                    </a:cubicBezTo>
                    <a:cubicBezTo>
                      <a:pt x="9446" y="2265"/>
                      <a:pt x="13402" y="696"/>
                      <a:pt x="17425" y="696"/>
                    </a:cubicBezTo>
                    <a:close/>
                    <a:moveTo>
                      <a:pt x="17425" y="1"/>
                    </a:moveTo>
                    <a:cubicBezTo>
                      <a:pt x="10893" y="1"/>
                      <a:pt x="5003" y="3939"/>
                      <a:pt x="2497" y="9970"/>
                    </a:cubicBezTo>
                    <a:cubicBezTo>
                      <a:pt x="1" y="16009"/>
                      <a:pt x="1381" y="22954"/>
                      <a:pt x="6005" y="27579"/>
                    </a:cubicBezTo>
                    <a:cubicBezTo>
                      <a:pt x="9092" y="30666"/>
                      <a:pt x="13226" y="32310"/>
                      <a:pt x="17430" y="32310"/>
                    </a:cubicBezTo>
                    <a:cubicBezTo>
                      <a:pt x="19511" y="32310"/>
                      <a:pt x="21608" y="31907"/>
                      <a:pt x="23605" y="31077"/>
                    </a:cubicBezTo>
                    <a:cubicBezTo>
                      <a:pt x="29645" y="28581"/>
                      <a:pt x="33583" y="22691"/>
                      <a:pt x="33583" y="16159"/>
                    </a:cubicBezTo>
                    <a:cubicBezTo>
                      <a:pt x="33583" y="7236"/>
                      <a:pt x="26348" y="1"/>
                      <a:pt x="174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6361876" y="2193626"/>
                <a:ext cx="1720005" cy="1720005"/>
              </a:xfrm>
              <a:custGeom>
                <a:rect b="b" l="l" r="r" t="t"/>
                <a:pathLst>
                  <a:path extrusionOk="0" h="38049" w="38049">
                    <a:moveTo>
                      <a:pt x="19025" y="563"/>
                    </a:moveTo>
                    <a:cubicBezTo>
                      <a:pt x="29205" y="563"/>
                      <a:pt x="37486" y="8845"/>
                      <a:pt x="37486" y="19025"/>
                    </a:cubicBezTo>
                    <a:cubicBezTo>
                      <a:pt x="37486" y="29205"/>
                      <a:pt x="29205" y="37486"/>
                      <a:pt x="19025" y="37486"/>
                    </a:cubicBezTo>
                    <a:cubicBezTo>
                      <a:pt x="8845" y="37486"/>
                      <a:pt x="563" y="29205"/>
                      <a:pt x="563" y="19025"/>
                    </a:cubicBezTo>
                    <a:cubicBezTo>
                      <a:pt x="563" y="8845"/>
                      <a:pt x="8845" y="563"/>
                      <a:pt x="19025" y="563"/>
                    </a:cubicBezTo>
                    <a:close/>
                    <a:moveTo>
                      <a:pt x="19025" y="1"/>
                    </a:moveTo>
                    <a:cubicBezTo>
                      <a:pt x="8537" y="1"/>
                      <a:pt x="1" y="8537"/>
                      <a:pt x="1" y="19025"/>
                    </a:cubicBezTo>
                    <a:cubicBezTo>
                      <a:pt x="1" y="29513"/>
                      <a:pt x="8537" y="38049"/>
                      <a:pt x="19025" y="38049"/>
                    </a:cubicBezTo>
                    <a:cubicBezTo>
                      <a:pt x="29513" y="38049"/>
                      <a:pt x="38049" y="29513"/>
                      <a:pt x="38049" y="19025"/>
                    </a:cubicBezTo>
                    <a:cubicBezTo>
                      <a:pt x="38049" y="8537"/>
                      <a:pt x="29513" y="1"/>
                      <a:pt x="19025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6429818" y="2261568"/>
                <a:ext cx="1584119" cy="1584119"/>
              </a:xfrm>
              <a:custGeom>
                <a:rect b="b" l="l" r="r" t="t"/>
                <a:pathLst>
                  <a:path extrusionOk="0" h="35043" w="35043">
                    <a:moveTo>
                      <a:pt x="17522" y="564"/>
                    </a:moveTo>
                    <a:cubicBezTo>
                      <a:pt x="26876" y="564"/>
                      <a:pt x="34480" y="8168"/>
                      <a:pt x="34480" y="17522"/>
                    </a:cubicBezTo>
                    <a:cubicBezTo>
                      <a:pt x="34480" y="26876"/>
                      <a:pt x="26876" y="34480"/>
                      <a:pt x="17522" y="34480"/>
                    </a:cubicBezTo>
                    <a:cubicBezTo>
                      <a:pt x="8168" y="34480"/>
                      <a:pt x="563" y="26876"/>
                      <a:pt x="563" y="17522"/>
                    </a:cubicBezTo>
                    <a:cubicBezTo>
                      <a:pt x="563" y="8168"/>
                      <a:pt x="8168" y="564"/>
                      <a:pt x="17522" y="564"/>
                    </a:cubicBezTo>
                    <a:close/>
                    <a:moveTo>
                      <a:pt x="17522" y="1"/>
                    </a:moveTo>
                    <a:cubicBezTo>
                      <a:pt x="7860" y="1"/>
                      <a:pt x="1" y="7860"/>
                      <a:pt x="1" y="17522"/>
                    </a:cubicBezTo>
                    <a:cubicBezTo>
                      <a:pt x="1" y="27183"/>
                      <a:pt x="7860" y="35043"/>
                      <a:pt x="17522" y="35043"/>
                    </a:cubicBezTo>
                    <a:cubicBezTo>
                      <a:pt x="27183" y="35043"/>
                      <a:pt x="35043" y="27183"/>
                      <a:pt x="35043" y="17522"/>
                    </a:cubicBezTo>
                    <a:cubicBezTo>
                      <a:pt x="35043" y="7860"/>
                      <a:pt x="27183" y="1"/>
                      <a:pt x="17522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7209140" y="3832914"/>
                <a:ext cx="25496" cy="67988"/>
              </a:xfrm>
              <a:custGeom>
                <a:rect b="b" l="l" r="r" t="t"/>
                <a:pathLst>
                  <a:path extrusionOk="0" h="1504" w="564">
                    <a:moveTo>
                      <a:pt x="0" y="0"/>
                    </a:moveTo>
                    <a:lnTo>
                      <a:pt x="0" y="1504"/>
                    </a:lnTo>
                    <a:lnTo>
                      <a:pt x="563" y="1504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7277082" y="3828529"/>
                <a:ext cx="31463" cy="69977"/>
              </a:xfrm>
              <a:custGeom>
                <a:rect b="b" l="l" r="r" t="t"/>
                <a:pathLst>
                  <a:path extrusionOk="0" h="1548" w="696">
                    <a:moveTo>
                      <a:pt x="563" y="1"/>
                    </a:moveTo>
                    <a:lnTo>
                      <a:pt x="1" y="53"/>
                    </a:lnTo>
                    <a:lnTo>
                      <a:pt x="133" y="1548"/>
                    </a:lnTo>
                    <a:lnTo>
                      <a:pt x="695" y="1504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7344662" y="3819398"/>
                <a:ext cx="36978" cy="71198"/>
              </a:xfrm>
              <a:custGeom>
                <a:rect b="b" l="l" r="r" t="t"/>
                <a:pathLst>
                  <a:path extrusionOk="0" h="1575" w="818">
                    <a:moveTo>
                      <a:pt x="554" y="0"/>
                    </a:moveTo>
                    <a:lnTo>
                      <a:pt x="0" y="97"/>
                    </a:lnTo>
                    <a:lnTo>
                      <a:pt x="264" y="1574"/>
                    </a:lnTo>
                    <a:lnTo>
                      <a:pt x="818" y="1477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7411429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536" y="0"/>
                    </a:moveTo>
                    <a:lnTo>
                      <a:pt x="0" y="149"/>
                    </a:lnTo>
                    <a:lnTo>
                      <a:pt x="387" y="1600"/>
                    </a:lnTo>
                    <a:lnTo>
                      <a:pt x="932" y="1451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6920239" y="2253657"/>
                <a:ext cx="46923" cy="72373"/>
              </a:xfrm>
              <a:custGeom>
                <a:rect b="b" l="l" r="r" t="t"/>
                <a:pathLst>
                  <a:path extrusionOk="0" h="1601" w="1038">
                    <a:moveTo>
                      <a:pt x="528" y="0"/>
                    </a:moveTo>
                    <a:lnTo>
                      <a:pt x="0" y="185"/>
                    </a:lnTo>
                    <a:lnTo>
                      <a:pt x="510" y="1600"/>
                    </a:lnTo>
                    <a:lnTo>
                      <a:pt x="1038" y="140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7476568" y="3781246"/>
                <a:ext cx="46968" cy="72373"/>
              </a:xfrm>
              <a:custGeom>
                <a:rect b="b" l="l" r="r" t="t"/>
                <a:pathLst>
                  <a:path extrusionOk="0" h="1601" w="1039">
                    <a:moveTo>
                      <a:pt x="528" y="1"/>
                    </a:moveTo>
                    <a:lnTo>
                      <a:pt x="1" y="194"/>
                    </a:lnTo>
                    <a:lnTo>
                      <a:pt x="511" y="1601"/>
                    </a:lnTo>
                    <a:lnTo>
                      <a:pt x="1038" y="1416"/>
                    </a:lnTo>
                    <a:lnTo>
                      <a:pt x="52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6852252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7539764" y="3755434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511" y="0"/>
                    </a:moveTo>
                    <a:lnTo>
                      <a:pt x="1" y="237"/>
                    </a:lnTo>
                    <a:lnTo>
                      <a:pt x="634" y="1600"/>
                    </a:lnTo>
                    <a:lnTo>
                      <a:pt x="1144" y="136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6787474" y="2314050"/>
                <a:ext cx="55693" cy="71560"/>
              </a:xfrm>
              <a:custGeom>
                <a:rect b="b" l="l" r="r" t="t"/>
                <a:pathLst>
                  <a:path extrusionOk="0" h="1583" w="1232">
                    <a:moveTo>
                      <a:pt x="484" y="0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32" y="1301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7600564" y="3722028"/>
                <a:ext cx="56099" cy="71605"/>
              </a:xfrm>
              <a:custGeom>
                <a:rect b="b" l="l" r="r" t="t"/>
                <a:pathLst>
                  <a:path extrusionOk="0" h="1584" w="1241">
                    <a:moveTo>
                      <a:pt x="484" y="1"/>
                    </a:moveTo>
                    <a:lnTo>
                      <a:pt x="1" y="282"/>
                    </a:lnTo>
                    <a:lnTo>
                      <a:pt x="748" y="1583"/>
                    </a:lnTo>
                    <a:lnTo>
                      <a:pt x="1240" y="1302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6725499" y="2352203"/>
                <a:ext cx="59671" cy="70384"/>
              </a:xfrm>
              <a:custGeom>
                <a:rect b="b" l="l" r="r" t="t"/>
                <a:pathLst>
                  <a:path extrusionOk="0" h="1557" w="1320">
                    <a:moveTo>
                      <a:pt x="458" y="0"/>
                    </a:moveTo>
                    <a:lnTo>
                      <a:pt x="1" y="326"/>
                    </a:lnTo>
                    <a:lnTo>
                      <a:pt x="862" y="1556"/>
                    </a:lnTo>
                    <a:lnTo>
                      <a:pt x="1319" y="124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7658606" y="3685458"/>
                <a:ext cx="59625" cy="70384"/>
              </a:xfrm>
              <a:custGeom>
                <a:rect b="b" l="l" r="r" t="t"/>
                <a:pathLst>
                  <a:path extrusionOk="0" h="1557" w="1319">
                    <a:moveTo>
                      <a:pt x="457" y="1"/>
                    </a:moveTo>
                    <a:lnTo>
                      <a:pt x="0" y="326"/>
                    </a:lnTo>
                    <a:lnTo>
                      <a:pt x="862" y="1557"/>
                    </a:lnTo>
                    <a:lnTo>
                      <a:pt x="1319" y="1232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6667502" y="2396322"/>
                <a:ext cx="63197" cy="68395"/>
              </a:xfrm>
              <a:custGeom>
                <a:rect b="b" l="l" r="r" t="t"/>
                <a:pathLst>
                  <a:path extrusionOk="0" h="1513" w="1398">
                    <a:moveTo>
                      <a:pt x="431" y="0"/>
                    </a:moveTo>
                    <a:lnTo>
                      <a:pt x="0" y="361"/>
                    </a:lnTo>
                    <a:lnTo>
                      <a:pt x="967" y="1512"/>
                    </a:lnTo>
                    <a:lnTo>
                      <a:pt x="1398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7713032" y="3642966"/>
                <a:ext cx="63242" cy="68395"/>
              </a:xfrm>
              <a:custGeom>
                <a:rect b="b" l="l" r="r" t="t"/>
                <a:pathLst>
                  <a:path extrusionOk="0" h="1513" w="1399">
                    <a:moveTo>
                      <a:pt x="431" y="0"/>
                    </a:moveTo>
                    <a:lnTo>
                      <a:pt x="1" y="361"/>
                    </a:lnTo>
                    <a:lnTo>
                      <a:pt x="968" y="1512"/>
                    </a:lnTo>
                    <a:lnTo>
                      <a:pt x="1399" y="11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6613845" y="2446002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396" y="0"/>
                    </a:moveTo>
                    <a:lnTo>
                      <a:pt x="0" y="396"/>
                    </a:lnTo>
                    <a:lnTo>
                      <a:pt x="1064" y="1459"/>
                    </a:lnTo>
                    <a:lnTo>
                      <a:pt x="1460" y="105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7763887" y="3595682"/>
                <a:ext cx="66045" cy="65999"/>
              </a:xfrm>
              <a:custGeom>
                <a:rect b="b" l="l" r="r" t="t"/>
                <a:pathLst>
                  <a:path extrusionOk="0" h="1460" w="1461">
                    <a:moveTo>
                      <a:pt x="397" y="0"/>
                    </a:moveTo>
                    <a:lnTo>
                      <a:pt x="1" y="396"/>
                    </a:lnTo>
                    <a:lnTo>
                      <a:pt x="1065" y="1459"/>
                    </a:lnTo>
                    <a:lnTo>
                      <a:pt x="1460" y="1055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6564572" y="249884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0"/>
                    </a:moveTo>
                    <a:lnTo>
                      <a:pt x="0" y="431"/>
                    </a:lnTo>
                    <a:lnTo>
                      <a:pt x="1152" y="1398"/>
                    </a:lnTo>
                    <a:lnTo>
                      <a:pt x="1512" y="967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7810402" y="3544375"/>
                <a:ext cx="68395" cy="63242"/>
              </a:xfrm>
              <a:custGeom>
                <a:rect b="b" l="l" r="r" t="t"/>
                <a:pathLst>
                  <a:path extrusionOk="0" h="1399" w="1513">
                    <a:moveTo>
                      <a:pt x="361" y="1"/>
                    </a:moveTo>
                    <a:lnTo>
                      <a:pt x="1" y="432"/>
                    </a:lnTo>
                    <a:lnTo>
                      <a:pt x="1152" y="1399"/>
                    </a:lnTo>
                    <a:lnTo>
                      <a:pt x="1513" y="96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6520453" y="2556842"/>
                <a:ext cx="69977" cy="60077"/>
              </a:xfrm>
              <a:custGeom>
                <a:rect b="b" l="l" r="r" t="t"/>
                <a:pathLst>
                  <a:path extrusionOk="0" h="1329" w="1548">
                    <a:moveTo>
                      <a:pt x="317" y="1"/>
                    </a:moveTo>
                    <a:lnTo>
                      <a:pt x="0" y="467"/>
                    </a:lnTo>
                    <a:lnTo>
                      <a:pt x="1231" y="1328"/>
                    </a:lnTo>
                    <a:lnTo>
                      <a:pt x="1548" y="862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7826314" y="3469291"/>
                <a:ext cx="69977" cy="59671"/>
              </a:xfrm>
              <a:custGeom>
                <a:rect b="b" l="l" r="r" t="t"/>
                <a:pathLst>
                  <a:path extrusionOk="0" h="1320" w="1548">
                    <a:moveTo>
                      <a:pt x="317" y="0"/>
                    </a:moveTo>
                    <a:lnTo>
                      <a:pt x="0" y="466"/>
                    </a:lnTo>
                    <a:lnTo>
                      <a:pt x="1231" y="1319"/>
                    </a:lnTo>
                    <a:lnTo>
                      <a:pt x="1547" y="862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6481893" y="2619224"/>
                <a:ext cx="71560" cy="55693"/>
              </a:xfrm>
              <a:custGeom>
                <a:rect b="b" l="l" r="r" t="t"/>
                <a:pathLst>
                  <a:path extrusionOk="0" h="1232" w="1583">
                    <a:moveTo>
                      <a:pt x="282" y="1"/>
                    </a:moveTo>
                    <a:lnTo>
                      <a:pt x="0" y="485"/>
                    </a:lnTo>
                    <a:lnTo>
                      <a:pt x="1302" y="1232"/>
                    </a:lnTo>
                    <a:lnTo>
                      <a:pt x="1583" y="748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7890685" y="3432314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282" y="1"/>
                    </a:moveTo>
                    <a:lnTo>
                      <a:pt x="0" y="493"/>
                    </a:lnTo>
                    <a:lnTo>
                      <a:pt x="1302" y="1240"/>
                    </a:lnTo>
                    <a:lnTo>
                      <a:pt x="1583" y="757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6448126" y="2683640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0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3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7923277" y="3371921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238" y="1"/>
                    </a:moveTo>
                    <a:lnTo>
                      <a:pt x="0" y="510"/>
                    </a:lnTo>
                    <a:lnTo>
                      <a:pt x="1363" y="1143"/>
                    </a:lnTo>
                    <a:lnTo>
                      <a:pt x="1600" y="63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6421501" y="2751989"/>
                <a:ext cx="72780" cy="47330"/>
              </a:xfrm>
              <a:custGeom>
                <a:rect b="b" l="l" r="r" t="t"/>
                <a:pathLst>
                  <a:path extrusionOk="0" h="1047" w="1610">
                    <a:moveTo>
                      <a:pt x="194" y="0"/>
                    </a:moveTo>
                    <a:lnTo>
                      <a:pt x="0" y="528"/>
                    </a:lnTo>
                    <a:lnTo>
                      <a:pt x="1416" y="1046"/>
                    </a:lnTo>
                    <a:lnTo>
                      <a:pt x="1609" y="519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7950309" y="3308725"/>
                <a:ext cx="72373" cy="46968"/>
              </a:xfrm>
              <a:custGeom>
                <a:rect b="b" l="l" r="r" t="t"/>
                <a:pathLst>
                  <a:path extrusionOk="0" h="1039" w="1601">
                    <a:moveTo>
                      <a:pt x="193" y="1"/>
                    </a:moveTo>
                    <a:lnTo>
                      <a:pt x="0" y="528"/>
                    </a:lnTo>
                    <a:lnTo>
                      <a:pt x="1407" y="1038"/>
                    </a:lnTo>
                    <a:lnTo>
                      <a:pt x="1600" y="511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6400029" y="2821920"/>
                <a:ext cx="72373" cy="42176"/>
              </a:xfrm>
              <a:custGeom>
                <a:rect b="b" l="l" r="r" t="t"/>
                <a:pathLst>
                  <a:path extrusionOk="0" h="933" w="1601">
                    <a:moveTo>
                      <a:pt x="150" y="1"/>
                    </a:moveTo>
                    <a:lnTo>
                      <a:pt x="1" y="546"/>
                    </a:lnTo>
                    <a:lnTo>
                      <a:pt x="1451" y="932"/>
                    </a:lnTo>
                    <a:lnTo>
                      <a:pt x="1601" y="39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7971374" y="3243179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9" y="0"/>
                    </a:moveTo>
                    <a:lnTo>
                      <a:pt x="0" y="536"/>
                    </a:lnTo>
                    <a:lnTo>
                      <a:pt x="1451" y="932"/>
                    </a:lnTo>
                    <a:lnTo>
                      <a:pt x="1600" y="387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6384930" y="2893840"/>
                <a:ext cx="71560" cy="36616"/>
              </a:xfrm>
              <a:custGeom>
                <a:rect b="b" l="l" r="r" t="t"/>
                <a:pathLst>
                  <a:path extrusionOk="0" h="810" w="1583">
                    <a:moveTo>
                      <a:pt x="97" y="1"/>
                    </a:moveTo>
                    <a:lnTo>
                      <a:pt x="0" y="555"/>
                    </a:lnTo>
                    <a:lnTo>
                      <a:pt x="1477" y="810"/>
                    </a:lnTo>
                    <a:lnTo>
                      <a:pt x="1583" y="264"/>
                    </a:lnTo>
                    <a:lnTo>
                      <a:pt x="97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7986473" y="3176005"/>
                <a:ext cx="71560" cy="37023"/>
              </a:xfrm>
              <a:custGeom>
                <a:rect b="b" l="l" r="r" t="t"/>
                <a:pathLst>
                  <a:path extrusionOk="0" h="819" w="1583">
                    <a:moveTo>
                      <a:pt x="97" y="0"/>
                    </a:moveTo>
                    <a:lnTo>
                      <a:pt x="0" y="554"/>
                    </a:lnTo>
                    <a:lnTo>
                      <a:pt x="1486" y="818"/>
                    </a:lnTo>
                    <a:lnTo>
                      <a:pt x="1583" y="264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6376567" y="2967388"/>
                <a:ext cx="70023" cy="31011"/>
              </a:xfrm>
              <a:custGeom>
                <a:rect b="b" l="l" r="r" t="t"/>
                <a:pathLst>
                  <a:path extrusionOk="0" h="686" w="1549">
                    <a:moveTo>
                      <a:pt x="54" y="0"/>
                    </a:moveTo>
                    <a:lnTo>
                      <a:pt x="1" y="554"/>
                    </a:lnTo>
                    <a:lnTo>
                      <a:pt x="1504" y="686"/>
                    </a:lnTo>
                    <a:lnTo>
                      <a:pt x="1548" y="13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7997186" y="3108832"/>
                <a:ext cx="69977" cy="31463"/>
              </a:xfrm>
              <a:custGeom>
                <a:rect b="b" l="l" r="r" t="t"/>
                <a:pathLst>
                  <a:path extrusionOk="0" h="696" w="1548">
                    <a:moveTo>
                      <a:pt x="53" y="1"/>
                    </a:moveTo>
                    <a:lnTo>
                      <a:pt x="0" y="563"/>
                    </a:lnTo>
                    <a:lnTo>
                      <a:pt x="1504" y="695"/>
                    </a:lnTo>
                    <a:lnTo>
                      <a:pt x="1548" y="13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6374579" y="3040890"/>
                <a:ext cx="68034" cy="25496"/>
              </a:xfrm>
              <a:custGeom>
                <a:rect b="b" l="l" r="r" t="t"/>
                <a:pathLst>
                  <a:path extrusionOk="0" h="564" w="1505">
                    <a:moveTo>
                      <a:pt x="1" y="0"/>
                    </a:moveTo>
                    <a:lnTo>
                      <a:pt x="1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8001164" y="3040890"/>
                <a:ext cx="67988" cy="25496"/>
              </a:xfrm>
              <a:custGeom>
                <a:rect b="b" l="l" r="r" t="t"/>
                <a:pathLst>
                  <a:path extrusionOk="0" h="564" w="1504">
                    <a:moveTo>
                      <a:pt x="0" y="0"/>
                    </a:moveTo>
                    <a:lnTo>
                      <a:pt x="0" y="563"/>
                    </a:lnTo>
                    <a:lnTo>
                      <a:pt x="1504" y="56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6376974" y="3108425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495" y="1"/>
                    </a:moveTo>
                    <a:lnTo>
                      <a:pt x="1" y="133"/>
                    </a:lnTo>
                    <a:lnTo>
                      <a:pt x="45" y="687"/>
                    </a:lnTo>
                    <a:lnTo>
                      <a:pt x="1548" y="555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7997186" y="2966574"/>
                <a:ext cx="69977" cy="31056"/>
              </a:xfrm>
              <a:custGeom>
                <a:rect b="b" l="l" r="r" t="t"/>
                <a:pathLst>
                  <a:path extrusionOk="0" h="687" w="1548">
                    <a:moveTo>
                      <a:pt x="1504" y="1"/>
                    </a:moveTo>
                    <a:lnTo>
                      <a:pt x="0" y="132"/>
                    </a:lnTo>
                    <a:lnTo>
                      <a:pt x="53" y="686"/>
                    </a:lnTo>
                    <a:lnTo>
                      <a:pt x="1548" y="563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6384930" y="3176819"/>
                <a:ext cx="71560" cy="36978"/>
              </a:xfrm>
              <a:custGeom>
                <a:rect b="b" l="l" r="r" t="t"/>
                <a:pathLst>
                  <a:path extrusionOk="0" h="818" w="1583">
                    <a:moveTo>
                      <a:pt x="1486" y="0"/>
                    </a:moveTo>
                    <a:lnTo>
                      <a:pt x="0" y="264"/>
                    </a:lnTo>
                    <a:lnTo>
                      <a:pt x="106" y="818"/>
                    </a:lnTo>
                    <a:lnTo>
                      <a:pt x="1583" y="554"/>
                    </a:lnTo>
                    <a:lnTo>
                      <a:pt x="148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7987241" y="2894654"/>
                <a:ext cx="71198" cy="36616"/>
              </a:xfrm>
              <a:custGeom>
                <a:rect b="b" l="l" r="r" t="t"/>
                <a:pathLst>
                  <a:path extrusionOk="0" h="810" w="1575">
                    <a:moveTo>
                      <a:pt x="1478" y="0"/>
                    </a:moveTo>
                    <a:lnTo>
                      <a:pt x="1" y="255"/>
                    </a:lnTo>
                    <a:lnTo>
                      <a:pt x="97" y="809"/>
                    </a:lnTo>
                    <a:lnTo>
                      <a:pt x="1574" y="554"/>
                    </a:lnTo>
                    <a:lnTo>
                      <a:pt x="1478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6400435" y="3242365"/>
                <a:ext cx="71966" cy="42176"/>
              </a:xfrm>
              <a:custGeom>
                <a:rect b="b" l="l" r="r" t="t"/>
                <a:pathLst>
                  <a:path extrusionOk="0" h="933" w="1592">
                    <a:moveTo>
                      <a:pt x="1451" y="1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592" y="546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7971374" y="2822327"/>
                <a:ext cx="72328" cy="42176"/>
              </a:xfrm>
              <a:custGeom>
                <a:rect b="b" l="l" r="r" t="t"/>
                <a:pathLst>
                  <a:path extrusionOk="0" h="933" w="1600">
                    <a:moveTo>
                      <a:pt x="1451" y="0"/>
                    </a:moveTo>
                    <a:lnTo>
                      <a:pt x="0" y="387"/>
                    </a:lnTo>
                    <a:lnTo>
                      <a:pt x="141" y="932"/>
                    </a:lnTo>
                    <a:lnTo>
                      <a:pt x="1600" y="537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6421094" y="3308318"/>
                <a:ext cx="72780" cy="47375"/>
              </a:xfrm>
              <a:custGeom>
                <a:rect b="b" l="l" r="r" t="t"/>
                <a:pathLst>
                  <a:path extrusionOk="0" h="1048" w="1610">
                    <a:moveTo>
                      <a:pt x="1416" y="1"/>
                    </a:moveTo>
                    <a:lnTo>
                      <a:pt x="0" y="520"/>
                    </a:lnTo>
                    <a:lnTo>
                      <a:pt x="194" y="1047"/>
                    </a:lnTo>
                    <a:lnTo>
                      <a:pt x="1609" y="528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7949902" y="2752396"/>
                <a:ext cx="72373" cy="46923"/>
              </a:xfrm>
              <a:custGeom>
                <a:rect b="b" l="l" r="r" t="t"/>
                <a:pathLst>
                  <a:path extrusionOk="0" h="1038" w="1601">
                    <a:moveTo>
                      <a:pt x="1416" y="0"/>
                    </a:moveTo>
                    <a:lnTo>
                      <a:pt x="0" y="510"/>
                    </a:lnTo>
                    <a:lnTo>
                      <a:pt x="194" y="1037"/>
                    </a:lnTo>
                    <a:lnTo>
                      <a:pt x="1600" y="528"/>
                    </a:lnTo>
                    <a:lnTo>
                      <a:pt x="1416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6448533" y="3371514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7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7922870" y="2684002"/>
                <a:ext cx="72373" cy="51715"/>
              </a:xfrm>
              <a:custGeom>
                <a:rect b="b" l="l" r="r" t="t"/>
                <a:pathLst>
                  <a:path extrusionOk="0" h="1144" w="1601">
                    <a:moveTo>
                      <a:pt x="1363" y="1"/>
                    </a:moveTo>
                    <a:lnTo>
                      <a:pt x="0" y="634"/>
                    </a:lnTo>
                    <a:lnTo>
                      <a:pt x="238" y="1144"/>
                    </a:lnTo>
                    <a:lnTo>
                      <a:pt x="1600" y="511"/>
                    </a:ln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6481893" y="3433127"/>
                <a:ext cx="71560" cy="56054"/>
              </a:xfrm>
              <a:custGeom>
                <a:rect b="b" l="l" r="r" t="t"/>
                <a:pathLst>
                  <a:path extrusionOk="0" h="1240" w="1583">
                    <a:moveTo>
                      <a:pt x="1302" y="0"/>
                    </a:moveTo>
                    <a:lnTo>
                      <a:pt x="0" y="748"/>
                    </a:lnTo>
                    <a:lnTo>
                      <a:pt x="282" y="1240"/>
                    </a:lnTo>
                    <a:lnTo>
                      <a:pt x="1583" y="484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7890685" y="2619631"/>
                <a:ext cx="71560" cy="56099"/>
              </a:xfrm>
              <a:custGeom>
                <a:rect b="b" l="l" r="r" t="t"/>
                <a:pathLst>
                  <a:path extrusionOk="0" h="1241" w="1583">
                    <a:moveTo>
                      <a:pt x="1302" y="1"/>
                    </a:moveTo>
                    <a:lnTo>
                      <a:pt x="0" y="757"/>
                    </a:lnTo>
                    <a:lnTo>
                      <a:pt x="282" y="1240"/>
                    </a:lnTo>
                    <a:lnTo>
                      <a:pt x="1583" y="49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6520453" y="3490356"/>
                <a:ext cx="70384" cy="60032"/>
              </a:xfrm>
              <a:custGeom>
                <a:rect b="b" l="l" r="r" t="t"/>
                <a:pathLst>
                  <a:path extrusionOk="0" h="1328" w="1557">
                    <a:moveTo>
                      <a:pt x="1231" y="0"/>
                    </a:moveTo>
                    <a:lnTo>
                      <a:pt x="0" y="862"/>
                    </a:lnTo>
                    <a:lnTo>
                      <a:pt x="326" y="1328"/>
                    </a:lnTo>
                    <a:lnTo>
                      <a:pt x="1556" y="466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7852939" y="2556842"/>
                <a:ext cx="70384" cy="59671"/>
              </a:xfrm>
              <a:custGeom>
                <a:rect b="b" l="l" r="r" t="t"/>
                <a:pathLst>
                  <a:path extrusionOk="0" h="1320" w="1557">
                    <a:moveTo>
                      <a:pt x="1231" y="1"/>
                    </a:moveTo>
                    <a:lnTo>
                      <a:pt x="0" y="862"/>
                    </a:lnTo>
                    <a:lnTo>
                      <a:pt x="326" y="1319"/>
                    </a:lnTo>
                    <a:lnTo>
                      <a:pt x="1556" y="458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6582021" y="3580945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1" y="959"/>
                    </a:lnTo>
                    <a:lnTo>
                      <a:pt x="361" y="1399"/>
                    </a:lnTo>
                    <a:lnTo>
                      <a:pt x="1522" y="432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7810809" y="2500021"/>
                <a:ext cx="68802" cy="63242"/>
              </a:xfrm>
              <a:custGeom>
                <a:rect b="b" l="l" r="r" t="t"/>
                <a:pathLst>
                  <a:path extrusionOk="0" h="1399" w="1522">
                    <a:moveTo>
                      <a:pt x="1161" y="1"/>
                    </a:moveTo>
                    <a:lnTo>
                      <a:pt x="0" y="968"/>
                    </a:lnTo>
                    <a:lnTo>
                      <a:pt x="361" y="1398"/>
                    </a:lnTo>
                    <a:lnTo>
                      <a:pt x="1521" y="431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6613438" y="3595275"/>
                <a:ext cx="65999" cy="65999"/>
              </a:xfrm>
              <a:custGeom>
                <a:rect b="b" l="l" r="r" t="t"/>
                <a:pathLst>
                  <a:path extrusionOk="0" h="1460" w="1460">
                    <a:moveTo>
                      <a:pt x="1064" y="0"/>
                    </a:moveTo>
                    <a:lnTo>
                      <a:pt x="0" y="1064"/>
                    </a:lnTo>
                    <a:lnTo>
                      <a:pt x="405" y="1460"/>
                    </a:lnTo>
                    <a:lnTo>
                      <a:pt x="1460" y="396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7763525" y="2444781"/>
                <a:ext cx="65999" cy="66406"/>
              </a:xfrm>
              <a:custGeom>
                <a:rect b="b" l="l" r="r" t="t"/>
                <a:pathLst>
                  <a:path extrusionOk="0" h="1469" w="1460">
                    <a:moveTo>
                      <a:pt x="1064" y="1"/>
                    </a:moveTo>
                    <a:lnTo>
                      <a:pt x="0" y="1064"/>
                    </a:lnTo>
                    <a:lnTo>
                      <a:pt x="405" y="1469"/>
                    </a:lnTo>
                    <a:lnTo>
                      <a:pt x="1460" y="405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6667502" y="3642559"/>
                <a:ext cx="63197" cy="68802"/>
              </a:xfrm>
              <a:custGeom>
                <a:rect b="b" l="l" r="r" t="t"/>
                <a:pathLst>
                  <a:path extrusionOk="0" h="1522" w="1398">
                    <a:moveTo>
                      <a:pt x="967" y="0"/>
                    </a:moveTo>
                    <a:lnTo>
                      <a:pt x="0" y="1152"/>
                    </a:lnTo>
                    <a:lnTo>
                      <a:pt x="431" y="1521"/>
                    </a:lnTo>
                    <a:lnTo>
                      <a:pt x="1398" y="36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7713439" y="2396684"/>
                <a:ext cx="62835" cy="68395"/>
              </a:xfrm>
              <a:custGeom>
                <a:rect b="b" l="l" r="r" t="t"/>
                <a:pathLst>
                  <a:path extrusionOk="0" h="1513" w="1390">
                    <a:moveTo>
                      <a:pt x="968" y="1"/>
                    </a:moveTo>
                    <a:lnTo>
                      <a:pt x="1" y="1153"/>
                    </a:lnTo>
                    <a:lnTo>
                      <a:pt x="422" y="1513"/>
                    </a:lnTo>
                    <a:lnTo>
                      <a:pt x="1390" y="361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6725092" y="3684282"/>
                <a:ext cx="60077" cy="70384"/>
              </a:xfrm>
              <a:custGeom>
                <a:rect b="b" l="l" r="r" t="t"/>
                <a:pathLst>
                  <a:path extrusionOk="0" h="1557" w="1329">
                    <a:moveTo>
                      <a:pt x="871" y="0"/>
                    </a:moveTo>
                    <a:lnTo>
                      <a:pt x="1" y="1240"/>
                    </a:lnTo>
                    <a:lnTo>
                      <a:pt x="467" y="1557"/>
                    </a:lnTo>
                    <a:lnTo>
                      <a:pt x="1328" y="326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7658199" y="2352203"/>
                <a:ext cx="60032" cy="69977"/>
              </a:xfrm>
              <a:custGeom>
                <a:rect b="b" l="l" r="r" t="t"/>
                <a:pathLst>
                  <a:path extrusionOk="0" h="1548" w="1328">
                    <a:moveTo>
                      <a:pt x="862" y="0"/>
                    </a:moveTo>
                    <a:lnTo>
                      <a:pt x="1" y="1231"/>
                    </a:lnTo>
                    <a:lnTo>
                      <a:pt x="466" y="1548"/>
                    </a:lnTo>
                    <a:lnTo>
                      <a:pt x="1328" y="317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6786706" y="3721621"/>
                <a:ext cx="56054" cy="71605"/>
              </a:xfrm>
              <a:custGeom>
                <a:rect b="b" l="l" r="r" t="t"/>
                <a:pathLst>
                  <a:path extrusionOk="0" h="1584" w="1240">
                    <a:moveTo>
                      <a:pt x="756" y="1"/>
                    </a:moveTo>
                    <a:lnTo>
                      <a:pt x="0" y="1302"/>
                    </a:lnTo>
                    <a:lnTo>
                      <a:pt x="493" y="1583"/>
                    </a:lnTo>
                    <a:lnTo>
                      <a:pt x="1240" y="282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7600971" y="2314050"/>
                <a:ext cx="56099" cy="71560"/>
              </a:xfrm>
              <a:custGeom>
                <a:rect b="b" l="l" r="r" t="t"/>
                <a:pathLst>
                  <a:path extrusionOk="0" h="1583" w="1241">
                    <a:moveTo>
                      <a:pt x="757" y="0"/>
                    </a:moveTo>
                    <a:lnTo>
                      <a:pt x="1" y="1301"/>
                    </a:lnTo>
                    <a:lnTo>
                      <a:pt x="484" y="1583"/>
                    </a:lnTo>
                    <a:lnTo>
                      <a:pt x="1240" y="282"/>
                    </a:lnTo>
                    <a:lnTo>
                      <a:pt x="75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6852252" y="3754620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1"/>
                    </a:moveTo>
                    <a:lnTo>
                      <a:pt x="1" y="1363"/>
                    </a:lnTo>
                    <a:lnTo>
                      <a:pt x="511" y="1601"/>
                    </a:lnTo>
                    <a:lnTo>
                      <a:pt x="1144" y="238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7539764" y="2280283"/>
                <a:ext cx="51715" cy="72373"/>
              </a:xfrm>
              <a:custGeom>
                <a:rect b="b" l="l" r="r" t="t"/>
                <a:pathLst>
                  <a:path extrusionOk="0" h="1601" w="1144">
                    <a:moveTo>
                      <a:pt x="634" y="0"/>
                    </a:moveTo>
                    <a:lnTo>
                      <a:pt x="1" y="1363"/>
                    </a:lnTo>
                    <a:lnTo>
                      <a:pt x="511" y="1600"/>
                    </a:lnTo>
                    <a:lnTo>
                      <a:pt x="1144" y="237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6919833" y="3781652"/>
                <a:ext cx="47330" cy="72373"/>
              </a:xfrm>
              <a:custGeom>
                <a:rect b="b" l="l" r="r" t="t"/>
                <a:pathLst>
                  <a:path extrusionOk="0" h="1601" w="1047">
                    <a:moveTo>
                      <a:pt x="519" y="0"/>
                    </a:moveTo>
                    <a:lnTo>
                      <a:pt x="0" y="1407"/>
                    </a:lnTo>
                    <a:lnTo>
                      <a:pt x="528" y="1600"/>
                    </a:lnTo>
                    <a:lnTo>
                      <a:pt x="1047" y="185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7476207" y="2252844"/>
                <a:ext cx="47330" cy="72780"/>
              </a:xfrm>
              <a:custGeom>
                <a:rect b="b" l="l" r="r" t="t"/>
                <a:pathLst>
                  <a:path extrusionOk="0" h="1610" w="1047">
                    <a:moveTo>
                      <a:pt x="519" y="0"/>
                    </a:moveTo>
                    <a:lnTo>
                      <a:pt x="0" y="1416"/>
                    </a:lnTo>
                    <a:lnTo>
                      <a:pt x="528" y="1609"/>
                    </a:lnTo>
                    <a:lnTo>
                      <a:pt x="1046" y="194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6990170" y="3803124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87" y="0"/>
                    </a:moveTo>
                    <a:lnTo>
                      <a:pt x="0" y="1451"/>
                    </a:lnTo>
                    <a:lnTo>
                      <a:pt x="546" y="1600"/>
                    </a:lnTo>
                    <a:lnTo>
                      <a:pt x="932" y="141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7411022" y="2231779"/>
                <a:ext cx="42176" cy="72373"/>
              </a:xfrm>
              <a:custGeom>
                <a:rect b="b" l="l" r="r" t="t"/>
                <a:pathLst>
                  <a:path extrusionOk="0" h="1601" w="933">
                    <a:moveTo>
                      <a:pt x="396" y="1"/>
                    </a:moveTo>
                    <a:lnTo>
                      <a:pt x="0" y="1451"/>
                    </a:lnTo>
                    <a:lnTo>
                      <a:pt x="545" y="1601"/>
                    </a:lnTo>
                    <a:lnTo>
                      <a:pt x="932" y="15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7062090" y="3818584"/>
                <a:ext cx="36616" cy="71605"/>
              </a:xfrm>
              <a:custGeom>
                <a:rect b="b" l="l" r="r" t="t"/>
                <a:pathLst>
                  <a:path extrusionOk="0" h="1584" w="810">
                    <a:moveTo>
                      <a:pt x="256" y="1"/>
                    </a:moveTo>
                    <a:lnTo>
                      <a:pt x="1" y="1487"/>
                    </a:lnTo>
                    <a:lnTo>
                      <a:pt x="546" y="1583"/>
                    </a:lnTo>
                    <a:lnTo>
                      <a:pt x="809" y="98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7135999" y="3829343"/>
                <a:ext cx="31056" cy="69977"/>
              </a:xfrm>
              <a:custGeom>
                <a:rect b="b" l="l" r="r" t="t"/>
                <a:pathLst>
                  <a:path extrusionOk="0" h="1548" w="687">
                    <a:moveTo>
                      <a:pt x="133" y="0"/>
                    </a:moveTo>
                    <a:lnTo>
                      <a:pt x="1" y="1495"/>
                    </a:lnTo>
                    <a:lnTo>
                      <a:pt x="555" y="1548"/>
                    </a:lnTo>
                    <a:lnTo>
                      <a:pt x="687" y="4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6613845" y="2489805"/>
                <a:ext cx="1171985" cy="1127774"/>
              </a:xfrm>
              <a:custGeom>
                <a:rect b="b" l="l" r="r" t="t"/>
                <a:pathLst>
                  <a:path extrusionOk="0" h="24948" w="25926">
                    <a:moveTo>
                      <a:pt x="13451" y="561"/>
                    </a:moveTo>
                    <a:cubicBezTo>
                      <a:pt x="20027" y="569"/>
                      <a:pt x="25354" y="5897"/>
                      <a:pt x="25363" y="12473"/>
                    </a:cubicBezTo>
                    <a:cubicBezTo>
                      <a:pt x="25363" y="17290"/>
                      <a:pt x="22462" y="21633"/>
                      <a:pt x="18005" y="23479"/>
                    </a:cubicBezTo>
                    <a:cubicBezTo>
                      <a:pt x="16534" y="24087"/>
                      <a:pt x="14990" y="24382"/>
                      <a:pt x="13459" y="24382"/>
                    </a:cubicBezTo>
                    <a:cubicBezTo>
                      <a:pt x="10359" y="24382"/>
                      <a:pt x="7312" y="23172"/>
                      <a:pt x="5029" y="20895"/>
                    </a:cubicBezTo>
                    <a:cubicBezTo>
                      <a:pt x="1627" y="17484"/>
                      <a:pt x="607" y="12367"/>
                      <a:pt x="2444" y="7919"/>
                    </a:cubicBezTo>
                    <a:cubicBezTo>
                      <a:pt x="4290" y="3462"/>
                      <a:pt x="8633" y="561"/>
                      <a:pt x="13451" y="561"/>
                    </a:cubicBezTo>
                    <a:close/>
                    <a:moveTo>
                      <a:pt x="13458" y="1"/>
                    </a:moveTo>
                    <a:cubicBezTo>
                      <a:pt x="10212" y="1"/>
                      <a:pt x="7021" y="1267"/>
                      <a:pt x="4633" y="3655"/>
                    </a:cubicBezTo>
                    <a:cubicBezTo>
                      <a:pt x="1064" y="7224"/>
                      <a:pt x="0" y="12587"/>
                      <a:pt x="1925" y="17246"/>
                    </a:cubicBezTo>
                    <a:cubicBezTo>
                      <a:pt x="3860" y="21906"/>
                      <a:pt x="8405" y="24948"/>
                      <a:pt x="13451" y="24948"/>
                    </a:cubicBezTo>
                    <a:cubicBezTo>
                      <a:pt x="20334" y="24939"/>
                      <a:pt x="25917" y="19356"/>
                      <a:pt x="25926" y="12473"/>
                    </a:cubicBezTo>
                    <a:cubicBezTo>
                      <a:pt x="25926" y="7427"/>
                      <a:pt x="22884" y="2882"/>
                      <a:pt x="18224" y="948"/>
                    </a:cubicBezTo>
                    <a:cubicBezTo>
                      <a:pt x="16683" y="310"/>
                      <a:pt x="15064" y="1"/>
                      <a:pt x="13458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6608646" y="2440396"/>
                <a:ext cx="1226457" cy="1226457"/>
              </a:xfrm>
              <a:custGeom>
                <a:rect b="b" l="l" r="r" t="t"/>
                <a:pathLst>
                  <a:path extrusionOk="0" h="27131" w="27131">
                    <a:moveTo>
                      <a:pt x="13566" y="1"/>
                    </a:moveTo>
                    <a:lnTo>
                      <a:pt x="13566" y="1689"/>
                    </a:lnTo>
                    <a:cubicBezTo>
                      <a:pt x="18375" y="1689"/>
                      <a:pt x="22700" y="4581"/>
                      <a:pt x="24546" y="9021"/>
                    </a:cubicBezTo>
                    <a:cubicBezTo>
                      <a:pt x="26383" y="13460"/>
                      <a:pt x="25364" y="18568"/>
                      <a:pt x="21970" y="21970"/>
                    </a:cubicBezTo>
                    <a:cubicBezTo>
                      <a:pt x="19693" y="24241"/>
                      <a:pt x="16653" y="25449"/>
                      <a:pt x="13560" y="25449"/>
                    </a:cubicBezTo>
                    <a:cubicBezTo>
                      <a:pt x="12031" y="25449"/>
                      <a:pt x="10489" y="25154"/>
                      <a:pt x="9021" y="24546"/>
                    </a:cubicBezTo>
                    <a:cubicBezTo>
                      <a:pt x="4581" y="22700"/>
                      <a:pt x="1689" y="18375"/>
                      <a:pt x="1689" y="13566"/>
                    </a:cubicBezTo>
                    <a:lnTo>
                      <a:pt x="1" y="13566"/>
                    </a:lnTo>
                    <a:cubicBezTo>
                      <a:pt x="10" y="21056"/>
                      <a:pt x="6076" y="27122"/>
                      <a:pt x="13566" y="27131"/>
                    </a:cubicBezTo>
                    <a:cubicBezTo>
                      <a:pt x="21056" y="27131"/>
                      <a:pt x="27131" y="21056"/>
                      <a:pt x="27131" y="13566"/>
                    </a:cubicBezTo>
                    <a:cubicBezTo>
                      <a:pt x="27131" y="6076"/>
                      <a:pt x="21056" y="1"/>
                      <a:pt x="13566" y="1"/>
                    </a:cubicBezTo>
                    <a:close/>
                  </a:path>
                </a:pathLst>
              </a:custGeom>
              <a:solidFill>
                <a:srgbClr val="4D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9" name="Google Shape;1659;p50"/>
          <p:cNvSpPr txBox="1"/>
          <p:nvPr/>
        </p:nvSpPr>
        <p:spPr>
          <a:xfrm>
            <a:off x="6789633" y="2844967"/>
            <a:ext cx="1344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0.45</a:t>
            </a:r>
            <a:endParaRPr sz="4800">
              <a:solidFill>
                <a:srgbClr val="FF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660" name="Google Shape;1660;p50"/>
          <p:cNvSpPr/>
          <p:nvPr/>
        </p:nvSpPr>
        <p:spPr>
          <a:xfrm>
            <a:off x="7663472" y="1385431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50"/>
          <p:cNvSpPr/>
          <p:nvPr/>
        </p:nvSpPr>
        <p:spPr>
          <a:xfrm rot="10800000">
            <a:off x="6699862" y="1671556"/>
            <a:ext cx="680260" cy="402343"/>
          </a:xfrm>
          <a:custGeom>
            <a:rect b="b" l="l" r="r" t="t"/>
            <a:pathLst>
              <a:path extrusionOk="0" h="10894" w="18419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0"/>
          <p:cNvSpPr/>
          <p:nvPr/>
        </p:nvSpPr>
        <p:spPr>
          <a:xfrm rot="10800000">
            <a:off x="6637840" y="1893336"/>
            <a:ext cx="178938" cy="179233"/>
          </a:xfrm>
          <a:custGeom>
            <a:rect b="b" l="l" r="r" t="t"/>
            <a:pathLst>
              <a:path extrusionOk="0" h="4853" w="4845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6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64" name="Google Shape;16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400" y="1254609"/>
            <a:ext cx="4020025" cy="27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50"/>
          <p:cNvSpPr txBox="1"/>
          <p:nvPr/>
        </p:nvSpPr>
        <p:spPr>
          <a:xfrm>
            <a:off x="1611725" y="4360125"/>
            <a:ext cx="3669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Gráfico da função de custo do modelo</a:t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666" name="Google Shape;1666;p50"/>
          <p:cNvSpPr txBox="1"/>
          <p:nvPr/>
        </p:nvSpPr>
        <p:spPr>
          <a:xfrm>
            <a:off x="6757018" y="1470315"/>
            <a:ext cx="1558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11FFFF"/>
                </a:solidFill>
                <a:latin typeface="Teko Medium"/>
                <a:ea typeface="Teko Medium"/>
                <a:cs typeface="Teko Medium"/>
                <a:sym typeface="Teko Medium"/>
              </a:rPr>
              <a:t>Loss</a:t>
            </a:r>
            <a:endParaRPr sz="3300">
              <a:solidFill>
                <a:srgbClr val="11FFFF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323" y="933575"/>
            <a:ext cx="4382950" cy="3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51"/>
          <p:cNvSpPr txBox="1"/>
          <p:nvPr>
            <p:ph type="ctrTitle"/>
          </p:nvPr>
        </p:nvSpPr>
        <p:spPr>
          <a:xfrm>
            <a:off x="2455650" y="91500"/>
            <a:ext cx="42327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MÉTRICAS: MATRIZ DE CONFUSÃO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73" name="Google Shape;1673;p51"/>
          <p:cNvSpPr txBox="1"/>
          <p:nvPr>
            <p:ph idx="4" type="subTitle"/>
          </p:nvPr>
        </p:nvSpPr>
        <p:spPr>
          <a:xfrm>
            <a:off x="6775782" y="3434255"/>
            <a:ext cx="2081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62</a:t>
            </a:r>
            <a:r>
              <a:rPr lang="pt-BR" sz="1200"/>
              <a:t>% das amostras foram classificadas corretamente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674" name="Google Shape;1674;p51"/>
          <p:cNvSpPr txBox="1"/>
          <p:nvPr>
            <p:ph idx="6" type="subTitle"/>
          </p:nvPr>
        </p:nvSpPr>
        <p:spPr>
          <a:xfrm>
            <a:off x="6775775" y="1602375"/>
            <a:ext cx="2081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90% das amostras foram classificadas corretamente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675" name="Google Shape;1675;p51"/>
          <p:cNvSpPr txBox="1"/>
          <p:nvPr>
            <p:ph idx="3" type="ctrTitle"/>
          </p:nvPr>
        </p:nvSpPr>
        <p:spPr>
          <a:xfrm>
            <a:off x="6775782" y="278956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Queratose Seborreica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76" name="Google Shape;1676;p51"/>
          <p:cNvSpPr txBox="1"/>
          <p:nvPr>
            <p:ph idx="5" type="ctrTitle"/>
          </p:nvPr>
        </p:nvSpPr>
        <p:spPr>
          <a:xfrm>
            <a:off x="6775763" y="102170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Psoríase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677" name="Google Shape;1677;p51"/>
          <p:cNvSpPr/>
          <p:nvPr/>
        </p:nvSpPr>
        <p:spPr>
          <a:xfrm>
            <a:off x="2898324" y="1303125"/>
            <a:ext cx="129000" cy="123600"/>
          </a:xfrm>
          <a:prstGeom prst="rect">
            <a:avLst/>
          </a:prstGeom>
          <a:solidFill>
            <a:srgbClr val="828CFB"/>
          </a:solidFill>
          <a:ln cap="flat" cmpd="sng" w="9525">
            <a:solidFill>
              <a:srgbClr val="828C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51"/>
          <p:cNvSpPr/>
          <p:nvPr/>
        </p:nvSpPr>
        <p:spPr>
          <a:xfrm>
            <a:off x="5737300" y="3653125"/>
            <a:ext cx="123600" cy="123600"/>
          </a:xfrm>
          <a:prstGeom prst="rect">
            <a:avLst/>
          </a:prstGeom>
          <a:solidFill>
            <a:srgbClr val="828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9" name="Google Shape;1679;p51"/>
          <p:cNvCxnSpPr>
            <a:stCxn id="1678" idx="3"/>
          </p:cNvCxnSpPr>
          <p:nvPr/>
        </p:nvCxnSpPr>
        <p:spPr>
          <a:xfrm flipH="1" rot="10800000">
            <a:off x="5860900" y="3351925"/>
            <a:ext cx="1769400" cy="36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828CF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680" name="Google Shape;1680;p51"/>
          <p:cNvSpPr/>
          <p:nvPr/>
        </p:nvSpPr>
        <p:spPr>
          <a:xfrm flipH="1" rot="10800000">
            <a:off x="4934575" y="2908988"/>
            <a:ext cx="123600" cy="123600"/>
          </a:xfrm>
          <a:prstGeom prst="rect">
            <a:avLst/>
          </a:prstGeom>
          <a:solidFill>
            <a:srgbClr val="828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1" name="Google Shape;1681;p51"/>
          <p:cNvCxnSpPr>
            <a:stCxn id="1680" idx="3"/>
          </p:cNvCxnSpPr>
          <p:nvPr/>
        </p:nvCxnSpPr>
        <p:spPr>
          <a:xfrm flipH="1" rot="10800000">
            <a:off x="5058175" y="1585988"/>
            <a:ext cx="2215500" cy="1384800"/>
          </a:xfrm>
          <a:prstGeom prst="bentConnector3">
            <a:avLst>
              <a:gd fmla="val 43705" name="adj1"/>
            </a:avLst>
          </a:prstGeom>
          <a:noFill/>
          <a:ln cap="flat" cmpd="sng" w="19050">
            <a:solidFill>
              <a:srgbClr val="828CFB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51"/>
          <p:cNvCxnSpPr>
            <a:stCxn id="1677" idx="1"/>
          </p:cNvCxnSpPr>
          <p:nvPr/>
        </p:nvCxnSpPr>
        <p:spPr>
          <a:xfrm rot="10800000">
            <a:off x="1527624" y="1207425"/>
            <a:ext cx="1370700" cy="157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828CF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683" name="Google Shape;168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684" name="Google Shape;1684;p51"/>
          <p:cNvGrpSpPr/>
          <p:nvPr/>
        </p:nvGrpSpPr>
        <p:grpSpPr>
          <a:xfrm>
            <a:off x="3800748" y="3776724"/>
            <a:ext cx="361691" cy="288096"/>
            <a:chOff x="1190625" y="858100"/>
            <a:chExt cx="5219200" cy="3979225"/>
          </a:xfrm>
        </p:grpSpPr>
        <p:sp>
          <p:nvSpPr>
            <p:cNvPr id="1685" name="Google Shape;1685;p51"/>
            <p:cNvSpPr/>
            <p:nvPr/>
          </p:nvSpPr>
          <p:spPr>
            <a:xfrm>
              <a:off x="1190625" y="134637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6099900" y="134637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1190625" y="404892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6099900" y="404892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3612650" y="858100"/>
              <a:ext cx="375150" cy="257500"/>
            </a:xfrm>
            <a:custGeom>
              <a:rect b="b" l="l" r="r" t="t"/>
              <a:pathLst>
                <a:path extrusionOk="0" h="10300" w="15006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3612650" y="4579400"/>
              <a:ext cx="375150" cy="257925"/>
            </a:xfrm>
            <a:custGeom>
              <a:rect b="b" l="l" r="r" t="t"/>
              <a:pathLst>
                <a:path extrusionOk="0" h="10317" w="15006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3203250" y="2222225"/>
              <a:ext cx="1193925" cy="1250975"/>
            </a:xfrm>
            <a:custGeom>
              <a:rect b="b" l="l" r="r" t="t"/>
              <a:pathLst>
                <a:path extrusionOk="0" h="50039" w="47757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243625" y="1283575"/>
              <a:ext cx="5113175" cy="3129100"/>
            </a:xfrm>
            <a:custGeom>
              <a:rect b="b" l="l" r="r" t="t"/>
              <a:pathLst>
                <a:path extrusionOk="0" h="125164" w="204527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4627125" y="2767775"/>
              <a:ext cx="307450" cy="685875"/>
            </a:xfrm>
            <a:custGeom>
              <a:rect b="b" l="l" r="r" t="t"/>
              <a:pathLst>
                <a:path extrusionOk="0" h="27435" w="12298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4238125" y="1853850"/>
              <a:ext cx="565150" cy="541275"/>
            </a:xfrm>
            <a:custGeom>
              <a:rect b="b" l="l" r="r" t="t"/>
              <a:pathLst>
                <a:path extrusionOk="0" h="21651" w="22606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2665850" y="2242850"/>
              <a:ext cx="306650" cy="683975"/>
            </a:xfrm>
            <a:custGeom>
              <a:rect b="b" l="l" r="r" t="t"/>
              <a:pathLst>
                <a:path extrusionOk="0" h="27359" w="12266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2796325" y="3299700"/>
              <a:ext cx="564350" cy="541300"/>
            </a:xfrm>
            <a:custGeom>
              <a:rect b="b" l="l" r="r" t="t"/>
              <a:pathLst>
                <a:path extrusionOk="0" h="21652" w="22574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3723550" y="3685450"/>
              <a:ext cx="694000" cy="296625"/>
            </a:xfrm>
            <a:custGeom>
              <a:rect b="b" l="l" r="r" t="t"/>
              <a:pathLst>
                <a:path extrusionOk="0" h="11865" w="2776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3182050" y="1713350"/>
              <a:ext cx="694025" cy="297675"/>
            </a:xfrm>
            <a:custGeom>
              <a:rect b="b" l="l" r="r" t="t"/>
              <a:pathLst>
                <a:path extrusionOk="0" h="11907" w="27761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1699" name="Google Shape;1699;p51"/>
          <p:cNvSpPr txBox="1"/>
          <p:nvPr>
            <p:ph idx="1" type="subTitle"/>
          </p:nvPr>
        </p:nvSpPr>
        <p:spPr>
          <a:xfrm>
            <a:off x="152125" y="1249350"/>
            <a:ext cx="2081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85% das amostras foram classificadas corretamente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700" name="Google Shape;1700;p51"/>
          <p:cNvSpPr txBox="1"/>
          <p:nvPr>
            <p:ph idx="2" type="ctrTitle"/>
          </p:nvPr>
        </p:nvSpPr>
        <p:spPr>
          <a:xfrm>
            <a:off x="352513" y="66000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Acne e Rosácea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01" name="Google Shape;1701;p51"/>
          <p:cNvSpPr/>
          <p:nvPr/>
        </p:nvSpPr>
        <p:spPr>
          <a:xfrm flipH="1">
            <a:off x="3677150" y="2121188"/>
            <a:ext cx="123600" cy="123600"/>
          </a:xfrm>
          <a:prstGeom prst="rect">
            <a:avLst/>
          </a:prstGeom>
          <a:solidFill>
            <a:srgbClr val="828C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2" name="Google Shape;1702;p51"/>
          <p:cNvCxnSpPr>
            <a:stCxn id="1701" idx="3"/>
          </p:cNvCxnSpPr>
          <p:nvPr/>
        </p:nvCxnSpPr>
        <p:spPr>
          <a:xfrm flipH="1">
            <a:off x="1461650" y="2182988"/>
            <a:ext cx="2215500" cy="138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828CFB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03" name="Google Shape;1703;p51"/>
          <p:cNvSpPr txBox="1"/>
          <p:nvPr>
            <p:ph idx="1" type="subTitle"/>
          </p:nvPr>
        </p:nvSpPr>
        <p:spPr>
          <a:xfrm>
            <a:off x="152125" y="3560150"/>
            <a:ext cx="2081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3F3F3"/>
                </a:solidFill>
              </a:rPr>
              <a:t>86% das amostras foram classificadas corretamente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1704" name="Google Shape;1704;p51"/>
          <p:cNvSpPr txBox="1"/>
          <p:nvPr>
            <p:ph idx="2" type="ctrTitle"/>
          </p:nvPr>
        </p:nvSpPr>
        <p:spPr>
          <a:xfrm>
            <a:off x="352513" y="297080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Queratose Actínica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05" name="Google Shape;1705;p51"/>
          <p:cNvSpPr txBox="1"/>
          <p:nvPr/>
        </p:nvSpPr>
        <p:spPr>
          <a:xfrm>
            <a:off x="2416825" y="4651875"/>
            <a:ext cx="41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AF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Matriz de confusão normalizad</a:t>
            </a:r>
            <a:r>
              <a:rPr lang="pt-BR" sz="1000">
                <a:solidFill>
                  <a:srgbClr val="FFFAF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</a:t>
            </a:r>
            <a:endParaRPr sz="1000">
              <a:solidFill>
                <a:srgbClr val="FFFAF0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MÉTRICAS: RELATÓRIO DE CLASSIFICAÇÃO</a:t>
            </a:r>
            <a:endParaRPr/>
          </a:p>
        </p:txBody>
      </p:sp>
      <p:sp>
        <p:nvSpPr>
          <p:cNvPr id="1711" name="Google Shape;17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2" name="Google Shape;1712;p52"/>
          <p:cNvSpPr txBox="1"/>
          <p:nvPr/>
        </p:nvSpPr>
        <p:spPr>
          <a:xfrm>
            <a:off x="2388775" y="4302425"/>
            <a:ext cx="41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AF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Classification Report do Sklearn</a:t>
            </a:r>
            <a:endParaRPr sz="1000">
              <a:solidFill>
                <a:srgbClr val="FFFAF0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grpSp>
        <p:nvGrpSpPr>
          <p:cNvPr id="1713" name="Google Shape;1713;p52"/>
          <p:cNvGrpSpPr/>
          <p:nvPr/>
        </p:nvGrpSpPr>
        <p:grpSpPr>
          <a:xfrm>
            <a:off x="868843" y="826840"/>
            <a:ext cx="7406285" cy="3573937"/>
            <a:chOff x="3673465" y="1876975"/>
            <a:chExt cx="1797075" cy="2370299"/>
          </a:xfrm>
        </p:grpSpPr>
        <p:sp>
          <p:nvSpPr>
            <p:cNvPr id="1714" name="Google Shape;1714;p52"/>
            <p:cNvSpPr/>
            <p:nvPr/>
          </p:nvSpPr>
          <p:spPr>
            <a:xfrm>
              <a:off x="3756127" y="1959637"/>
              <a:ext cx="1631729" cy="2205216"/>
            </a:xfrm>
            <a:custGeom>
              <a:rect b="b" l="l" r="r" t="t"/>
              <a:pathLst>
                <a:path extrusionOk="0" h="73391" w="54305">
                  <a:moveTo>
                    <a:pt x="53917" y="388"/>
                  </a:moveTo>
                  <a:lnTo>
                    <a:pt x="53917" y="73003"/>
                  </a:lnTo>
                  <a:lnTo>
                    <a:pt x="388" y="73003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73390"/>
                  </a:lnTo>
                  <a:lnTo>
                    <a:pt x="54304" y="73390"/>
                  </a:lnTo>
                  <a:lnTo>
                    <a:pt x="5430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3793657" y="1997437"/>
              <a:ext cx="1556430" cy="2129617"/>
            </a:xfrm>
            <a:custGeom>
              <a:rect b="b" l="l" r="r" t="t"/>
              <a:pathLst>
                <a:path extrusionOk="0" h="70875" w="51799">
                  <a:moveTo>
                    <a:pt x="51605" y="194"/>
                  </a:moveTo>
                  <a:lnTo>
                    <a:pt x="51605" y="70682"/>
                  </a:lnTo>
                  <a:lnTo>
                    <a:pt x="194" y="70682"/>
                  </a:lnTo>
                  <a:lnTo>
                    <a:pt x="194" y="194"/>
                  </a:lnTo>
                  <a:close/>
                  <a:moveTo>
                    <a:pt x="0" y="0"/>
                  </a:moveTo>
                  <a:lnTo>
                    <a:pt x="0" y="70875"/>
                  </a:lnTo>
                  <a:lnTo>
                    <a:pt x="51798" y="70875"/>
                  </a:lnTo>
                  <a:lnTo>
                    <a:pt x="5179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3849395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3849395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3849395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3849395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3849395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3849395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3849395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3849395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3849395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3849395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3849395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3849395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3849395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3849395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399281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399281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399281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399281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399281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399281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399281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399281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399281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399281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399281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399281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399281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399281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413626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413626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413626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413626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413626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413626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413626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413626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413626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413626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413626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413626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413626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413626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279441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4279441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4279441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4279441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4279441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4279441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4279441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4279441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4279441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4279441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4279441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4279441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4279441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279441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422860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422860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8"/>
                  </a:moveTo>
                  <a:lnTo>
                    <a:pt x="4766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4422860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4422860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4422860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53" y="5160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4422860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7"/>
                  </a:moveTo>
                  <a:lnTo>
                    <a:pt x="4766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4422860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4422860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4422860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79"/>
                  </a:moveTo>
                  <a:lnTo>
                    <a:pt x="4766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4422860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4422860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6" y="387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4422860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6" y="387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53" y="5161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4422860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88"/>
                  </a:moveTo>
                  <a:lnTo>
                    <a:pt x="4766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4422860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6" y="378"/>
                  </a:moveTo>
                  <a:lnTo>
                    <a:pt x="4766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53" y="5152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4566038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4566038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88" y="4775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4566038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4566038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4566038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4566038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88" y="4766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4566038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4566038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4566038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74"/>
                  </a:lnTo>
                  <a:lnTo>
                    <a:pt x="388" y="4766"/>
                  </a:lnTo>
                  <a:lnTo>
                    <a:pt x="388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4566038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4566038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4566038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4566038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4566038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4709487" y="205317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4709487" y="2196324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8"/>
                  </a:moveTo>
                  <a:lnTo>
                    <a:pt x="4774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4709487" y="2339773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4709487" y="248322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4709487" y="262640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4709487" y="276981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7"/>
                  </a:moveTo>
                  <a:lnTo>
                    <a:pt x="4774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4709487" y="2912997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4709487" y="3056446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4709487" y="3199865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79"/>
                  </a:moveTo>
                  <a:lnTo>
                    <a:pt x="4774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4709487" y="3343043"/>
              <a:ext cx="155075" cy="155105"/>
            </a:xfrm>
            <a:custGeom>
              <a:rect b="b" l="l" r="r" t="t"/>
              <a:pathLst>
                <a:path extrusionOk="0" h="5162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4709487" y="3486492"/>
              <a:ext cx="155075" cy="154805"/>
            </a:xfrm>
            <a:custGeom>
              <a:rect b="b" l="l" r="r" t="t"/>
              <a:pathLst>
                <a:path extrusionOk="0" h="5152" w="5161">
                  <a:moveTo>
                    <a:pt x="4774" y="387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4709487" y="3629670"/>
              <a:ext cx="155075" cy="155075"/>
            </a:xfrm>
            <a:custGeom>
              <a:rect b="b" l="l" r="r" t="t"/>
              <a:pathLst>
                <a:path extrusionOk="0" h="5161" w="5161">
                  <a:moveTo>
                    <a:pt x="4774" y="387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4709487" y="3773089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88"/>
                  </a:moveTo>
                  <a:lnTo>
                    <a:pt x="4774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4709487" y="3916538"/>
              <a:ext cx="155075" cy="154835"/>
            </a:xfrm>
            <a:custGeom>
              <a:rect b="b" l="l" r="r" t="t"/>
              <a:pathLst>
                <a:path extrusionOk="0" h="5153" w="5161">
                  <a:moveTo>
                    <a:pt x="4774" y="378"/>
                  </a:moveTo>
                  <a:lnTo>
                    <a:pt x="4774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4852936" y="205317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4852936" y="2196324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8"/>
                  </a:moveTo>
                  <a:lnTo>
                    <a:pt x="4765" y="4775"/>
                  </a:lnTo>
                  <a:lnTo>
                    <a:pt x="378" y="4775"/>
                  </a:lnTo>
                  <a:lnTo>
                    <a:pt x="378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4852936" y="2339773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4852936" y="248322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4852936" y="262640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4852936" y="276981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7"/>
                  </a:moveTo>
                  <a:lnTo>
                    <a:pt x="4765" y="4766"/>
                  </a:lnTo>
                  <a:lnTo>
                    <a:pt x="378" y="4766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4852936" y="2912997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4852936" y="3056446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4852936" y="3199865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79"/>
                  </a:moveTo>
                  <a:lnTo>
                    <a:pt x="4765" y="4774"/>
                  </a:lnTo>
                  <a:lnTo>
                    <a:pt x="378" y="4766"/>
                  </a:lnTo>
                  <a:lnTo>
                    <a:pt x="378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4852936" y="3343043"/>
              <a:ext cx="154805" cy="155105"/>
            </a:xfrm>
            <a:custGeom>
              <a:rect b="b" l="l" r="r" t="t"/>
              <a:pathLst>
                <a:path extrusionOk="0" h="5162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4852936" y="3486492"/>
              <a:ext cx="154805" cy="154805"/>
            </a:xfrm>
            <a:custGeom>
              <a:rect b="b" l="l" r="r" t="t"/>
              <a:pathLst>
                <a:path extrusionOk="0" h="5152" w="5152">
                  <a:moveTo>
                    <a:pt x="4765" y="387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4852936" y="3629670"/>
              <a:ext cx="154805" cy="155075"/>
            </a:xfrm>
            <a:custGeom>
              <a:rect b="b" l="l" r="r" t="t"/>
              <a:pathLst>
                <a:path extrusionOk="0" h="5161" w="5152">
                  <a:moveTo>
                    <a:pt x="4765" y="387"/>
                  </a:moveTo>
                  <a:lnTo>
                    <a:pt x="4765" y="4774"/>
                  </a:lnTo>
                  <a:lnTo>
                    <a:pt x="378" y="4774"/>
                  </a:lnTo>
                  <a:lnTo>
                    <a:pt x="378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4852936" y="3773089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4852936" y="3916538"/>
              <a:ext cx="154805" cy="154835"/>
            </a:xfrm>
            <a:custGeom>
              <a:rect b="b" l="l" r="r" t="t"/>
              <a:pathLst>
                <a:path extrusionOk="0" h="5153" w="5152">
                  <a:moveTo>
                    <a:pt x="4765" y="378"/>
                  </a:moveTo>
                  <a:lnTo>
                    <a:pt x="4765" y="4765"/>
                  </a:lnTo>
                  <a:lnTo>
                    <a:pt x="378" y="4765"/>
                  </a:lnTo>
                  <a:lnTo>
                    <a:pt x="378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4996084" y="205317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4996084" y="2196324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8"/>
                  </a:moveTo>
                  <a:lnTo>
                    <a:pt x="4774" y="4775"/>
                  </a:lnTo>
                  <a:lnTo>
                    <a:pt x="396" y="4775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4996084" y="2339773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4996084" y="248322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78"/>
                  </a:moveTo>
                  <a:lnTo>
                    <a:pt x="4774" y="4765"/>
                  </a:lnTo>
                  <a:lnTo>
                    <a:pt x="388" y="4765"/>
                  </a:lnTo>
                  <a:lnTo>
                    <a:pt x="388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4996084" y="262640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0"/>
                  </a:lnTo>
                  <a:lnTo>
                    <a:pt x="5161" y="5160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4996084" y="276981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7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4996084" y="2912997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4996084" y="3056446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4996084" y="3199865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79"/>
                  </a:moveTo>
                  <a:lnTo>
                    <a:pt x="4774" y="4766"/>
                  </a:lnTo>
                  <a:lnTo>
                    <a:pt x="396" y="4766"/>
                  </a:lnTo>
                  <a:lnTo>
                    <a:pt x="396" y="379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4996084" y="3343043"/>
              <a:ext cx="155105" cy="155105"/>
            </a:xfrm>
            <a:custGeom>
              <a:rect b="b" l="l" r="r" t="t"/>
              <a:pathLst>
                <a:path extrusionOk="0" h="5162" w="5162">
                  <a:moveTo>
                    <a:pt x="4774" y="387"/>
                  </a:moveTo>
                  <a:lnTo>
                    <a:pt x="4774" y="4774"/>
                  </a:lnTo>
                  <a:lnTo>
                    <a:pt x="388" y="4774"/>
                  </a:lnTo>
                  <a:lnTo>
                    <a:pt x="388" y="387"/>
                  </a:lnTo>
                  <a:close/>
                  <a:moveTo>
                    <a:pt x="1" y="1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4996084" y="3486492"/>
              <a:ext cx="155105" cy="154805"/>
            </a:xfrm>
            <a:custGeom>
              <a:rect b="b" l="l" r="r" t="t"/>
              <a:pathLst>
                <a:path extrusionOk="0" h="5152" w="5162">
                  <a:moveTo>
                    <a:pt x="4774" y="387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4996084" y="3629670"/>
              <a:ext cx="155105" cy="155075"/>
            </a:xfrm>
            <a:custGeom>
              <a:rect b="b" l="l" r="r" t="t"/>
              <a:pathLst>
                <a:path extrusionOk="0" h="5161" w="5162">
                  <a:moveTo>
                    <a:pt x="4774" y="387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7"/>
                  </a:lnTo>
                  <a:close/>
                  <a:moveTo>
                    <a:pt x="1" y="0"/>
                  </a:moveTo>
                  <a:lnTo>
                    <a:pt x="1" y="5161"/>
                  </a:lnTo>
                  <a:lnTo>
                    <a:pt x="5161" y="5161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4996084" y="3773089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88"/>
                  </a:moveTo>
                  <a:lnTo>
                    <a:pt x="4774" y="4774"/>
                  </a:lnTo>
                  <a:lnTo>
                    <a:pt x="396" y="4774"/>
                  </a:lnTo>
                  <a:lnTo>
                    <a:pt x="396" y="388"/>
                  </a:lnTo>
                  <a:close/>
                  <a:moveTo>
                    <a:pt x="1" y="1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4996084" y="3916538"/>
              <a:ext cx="155105" cy="154835"/>
            </a:xfrm>
            <a:custGeom>
              <a:rect b="b" l="l" r="r" t="t"/>
              <a:pathLst>
                <a:path extrusionOk="0" h="5153" w="5162">
                  <a:moveTo>
                    <a:pt x="4774" y="378"/>
                  </a:moveTo>
                  <a:lnTo>
                    <a:pt x="4774" y="4765"/>
                  </a:lnTo>
                  <a:lnTo>
                    <a:pt x="396" y="4765"/>
                  </a:lnTo>
                  <a:lnTo>
                    <a:pt x="396" y="378"/>
                  </a:lnTo>
                  <a:close/>
                  <a:moveTo>
                    <a:pt x="1" y="0"/>
                  </a:moveTo>
                  <a:lnTo>
                    <a:pt x="1" y="5152"/>
                  </a:lnTo>
                  <a:lnTo>
                    <a:pt x="5161" y="5152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5139533" y="205317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5139533" y="2196324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8"/>
                  </a:moveTo>
                  <a:lnTo>
                    <a:pt x="4765" y="4775"/>
                  </a:lnTo>
                  <a:lnTo>
                    <a:pt x="387" y="4775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5139533" y="2339773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5139533" y="248322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5139533" y="262640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0"/>
                  </a:lnTo>
                  <a:lnTo>
                    <a:pt x="5152" y="5160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5139533" y="276981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7"/>
                  </a:moveTo>
                  <a:lnTo>
                    <a:pt x="4765" y="4766"/>
                  </a:lnTo>
                  <a:lnTo>
                    <a:pt x="387" y="4766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5139533" y="2912997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5139533" y="3056446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5139533" y="3199865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79"/>
                  </a:moveTo>
                  <a:lnTo>
                    <a:pt x="4765" y="4774"/>
                  </a:lnTo>
                  <a:lnTo>
                    <a:pt x="387" y="4766"/>
                  </a:lnTo>
                  <a:lnTo>
                    <a:pt x="387" y="379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5139533" y="3343043"/>
              <a:ext cx="154835" cy="155105"/>
            </a:xfrm>
            <a:custGeom>
              <a:rect b="b" l="l" r="r" t="t"/>
              <a:pathLst>
                <a:path extrusionOk="0" h="5162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1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5139533" y="3486492"/>
              <a:ext cx="154835" cy="154805"/>
            </a:xfrm>
            <a:custGeom>
              <a:rect b="b" l="l" r="r" t="t"/>
              <a:pathLst>
                <a:path extrusionOk="0" h="5152" w="5153">
                  <a:moveTo>
                    <a:pt x="4765" y="387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5139533" y="3629670"/>
              <a:ext cx="154835" cy="155075"/>
            </a:xfrm>
            <a:custGeom>
              <a:rect b="b" l="l" r="r" t="t"/>
              <a:pathLst>
                <a:path extrusionOk="0" h="5161" w="5153">
                  <a:moveTo>
                    <a:pt x="4765" y="387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7"/>
                  </a:lnTo>
                  <a:close/>
                  <a:moveTo>
                    <a:pt x="0" y="0"/>
                  </a:moveTo>
                  <a:lnTo>
                    <a:pt x="0" y="5161"/>
                  </a:lnTo>
                  <a:lnTo>
                    <a:pt x="5152" y="5161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5139533" y="3773089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88"/>
                  </a:moveTo>
                  <a:lnTo>
                    <a:pt x="4765" y="4774"/>
                  </a:lnTo>
                  <a:lnTo>
                    <a:pt x="387" y="4774"/>
                  </a:lnTo>
                  <a:lnTo>
                    <a:pt x="387" y="388"/>
                  </a:lnTo>
                  <a:close/>
                  <a:moveTo>
                    <a:pt x="0" y="1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5139533" y="3916538"/>
              <a:ext cx="154835" cy="154835"/>
            </a:xfrm>
            <a:custGeom>
              <a:rect b="b" l="l" r="r" t="t"/>
              <a:pathLst>
                <a:path extrusionOk="0" h="5153" w="5153">
                  <a:moveTo>
                    <a:pt x="4765" y="378"/>
                  </a:moveTo>
                  <a:lnTo>
                    <a:pt x="4765" y="4765"/>
                  </a:lnTo>
                  <a:lnTo>
                    <a:pt x="387" y="4765"/>
                  </a:lnTo>
                  <a:lnTo>
                    <a:pt x="387" y="378"/>
                  </a:lnTo>
                  <a:close/>
                  <a:moveTo>
                    <a:pt x="0" y="0"/>
                  </a:moveTo>
                  <a:lnTo>
                    <a:pt x="0" y="5152"/>
                  </a:lnTo>
                  <a:lnTo>
                    <a:pt x="5152" y="5152"/>
                  </a:lnTo>
                  <a:lnTo>
                    <a:pt x="5152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5402632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1873" y="0"/>
                  </a:moveTo>
                  <a:lnTo>
                    <a:pt x="1873" y="1864"/>
                  </a:lnTo>
                  <a:lnTo>
                    <a:pt x="1" y="1864"/>
                  </a:lnTo>
                  <a:lnTo>
                    <a:pt x="1" y="2251"/>
                  </a:lnTo>
                  <a:lnTo>
                    <a:pt x="2260" y="2251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3673465" y="4179637"/>
              <a:ext cx="67907" cy="67637"/>
            </a:xfrm>
            <a:custGeom>
              <a:rect b="b" l="l" r="r" t="t"/>
              <a:pathLst>
                <a:path extrusionOk="0" h="2251" w="2260">
                  <a:moveTo>
                    <a:pt x="0" y="0"/>
                  </a:moveTo>
                  <a:lnTo>
                    <a:pt x="0" y="2251"/>
                  </a:lnTo>
                  <a:lnTo>
                    <a:pt x="2260" y="2251"/>
                  </a:lnTo>
                  <a:lnTo>
                    <a:pt x="2260" y="1864"/>
                  </a:lnTo>
                  <a:lnTo>
                    <a:pt x="387" y="186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5402632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1" y="0"/>
                  </a:moveTo>
                  <a:lnTo>
                    <a:pt x="1" y="387"/>
                  </a:lnTo>
                  <a:lnTo>
                    <a:pt x="1873" y="387"/>
                  </a:lnTo>
                  <a:lnTo>
                    <a:pt x="1873" y="2260"/>
                  </a:lnTo>
                  <a:lnTo>
                    <a:pt x="2260" y="2260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3673465" y="1876975"/>
              <a:ext cx="67907" cy="67907"/>
            </a:xfrm>
            <a:custGeom>
              <a:rect b="b" l="l" r="r" t="t"/>
              <a:pathLst>
                <a:path extrusionOk="0" h="2260" w="2260">
                  <a:moveTo>
                    <a:pt x="0" y="0"/>
                  </a:moveTo>
                  <a:lnTo>
                    <a:pt x="0" y="2260"/>
                  </a:lnTo>
                  <a:lnTo>
                    <a:pt x="387" y="2260"/>
                  </a:lnTo>
                  <a:lnTo>
                    <a:pt x="387" y="387"/>
                  </a:lnTo>
                  <a:lnTo>
                    <a:pt x="2260" y="387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0" name="Google Shape;18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1144125"/>
            <a:ext cx="6229350" cy="292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1" name="Google Shape;1861;p52"/>
          <p:cNvGrpSpPr/>
          <p:nvPr/>
        </p:nvGrpSpPr>
        <p:grpSpPr>
          <a:xfrm>
            <a:off x="6705314" y="2529339"/>
            <a:ext cx="307933" cy="301625"/>
            <a:chOff x="1190625" y="858100"/>
            <a:chExt cx="5219200" cy="3979225"/>
          </a:xfrm>
        </p:grpSpPr>
        <p:sp>
          <p:nvSpPr>
            <p:cNvPr id="1862" name="Google Shape;1862;p52"/>
            <p:cNvSpPr/>
            <p:nvPr/>
          </p:nvSpPr>
          <p:spPr>
            <a:xfrm>
              <a:off x="1190625" y="134637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6099900" y="134637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1190625" y="4048925"/>
              <a:ext cx="309900" cy="300125"/>
            </a:xfrm>
            <a:custGeom>
              <a:rect b="b" l="l" r="r" t="t"/>
              <a:pathLst>
                <a:path extrusionOk="0" h="12005" w="12396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6099900" y="4048925"/>
              <a:ext cx="309925" cy="300125"/>
            </a:xfrm>
            <a:custGeom>
              <a:rect b="b" l="l" r="r" t="t"/>
              <a:pathLst>
                <a:path extrusionOk="0" h="12005" w="12397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3612650" y="858100"/>
              <a:ext cx="375150" cy="257500"/>
            </a:xfrm>
            <a:custGeom>
              <a:rect b="b" l="l" r="r" t="t"/>
              <a:pathLst>
                <a:path extrusionOk="0" h="10300" w="15006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3612650" y="4579400"/>
              <a:ext cx="375150" cy="257925"/>
            </a:xfrm>
            <a:custGeom>
              <a:rect b="b" l="l" r="r" t="t"/>
              <a:pathLst>
                <a:path extrusionOk="0" h="10317" w="15006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3203250" y="2222225"/>
              <a:ext cx="1193925" cy="1250975"/>
            </a:xfrm>
            <a:custGeom>
              <a:rect b="b" l="l" r="r" t="t"/>
              <a:pathLst>
                <a:path extrusionOk="0" h="50039" w="47757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1243625" y="1283575"/>
              <a:ext cx="5113175" cy="3129100"/>
            </a:xfrm>
            <a:custGeom>
              <a:rect b="b" l="l" r="r" t="t"/>
              <a:pathLst>
                <a:path extrusionOk="0" h="125164" w="204527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4627125" y="2767775"/>
              <a:ext cx="307450" cy="685875"/>
            </a:xfrm>
            <a:custGeom>
              <a:rect b="b" l="l" r="r" t="t"/>
              <a:pathLst>
                <a:path extrusionOk="0" h="27435" w="12298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4238125" y="1853850"/>
              <a:ext cx="565150" cy="541275"/>
            </a:xfrm>
            <a:custGeom>
              <a:rect b="b" l="l" r="r" t="t"/>
              <a:pathLst>
                <a:path extrusionOk="0" h="21651" w="22606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2665850" y="2242850"/>
              <a:ext cx="306650" cy="683975"/>
            </a:xfrm>
            <a:custGeom>
              <a:rect b="b" l="l" r="r" t="t"/>
              <a:pathLst>
                <a:path extrusionOk="0" h="27359" w="12266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2796325" y="3299700"/>
              <a:ext cx="564350" cy="541300"/>
            </a:xfrm>
            <a:custGeom>
              <a:rect b="b" l="l" r="r" t="t"/>
              <a:pathLst>
                <a:path extrusionOk="0" h="21652" w="22574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3723550" y="3685450"/>
              <a:ext cx="694000" cy="296625"/>
            </a:xfrm>
            <a:custGeom>
              <a:rect b="b" l="l" r="r" t="t"/>
              <a:pathLst>
                <a:path extrusionOk="0" h="11865" w="2776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3182050" y="1713350"/>
              <a:ext cx="694025" cy="297675"/>
            </a:xfrm>
            <a:custGeom>
              <a:rect b="b" l="l" r="r" t="t"/>
              <a:pathLst>
                <a:path extrusionOk="0" h="11907" w="27761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2E3A"/>
                </a:solidFill>
                <a:highlight>
                  <a:schemeClr val="dk1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3"/>
          <p:cNvSpPr txBox="1"/>
          <p:nvPr>
            <p:ph idx="1" type="subTitle"/>
          </p:nvPr>
        </p:nvSpPr>
        <p:spPr>
          <a:xfrm>
            <a:off x="4264400" y="1570075"/>
            <a:ext cx="39528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50F0F8"/>
              </a:buClr>
              <a:buSzPts val="1200"/>
              <a:buFont typeface="Roboto Slab Light"/>
              <a:buChar char="◂"/>
            </a:pPr>
            <a:r>
              <a:rPr lang="pt-BR" sz="1400">
                <a:solidFill>
                  <a:srgbClr val="F3F3F3"/>
                </a:solidFill>
              </a:rPr>
              <a:t>O modelo de NLP Transformers é eficiente para tarefas de visão computacional </a:t>
            </a:r>
            <a:endParaRPr sz="1400">
              <a:solidFill>
                <a:srgbClr val="F3F3F3"/>
              </a:solidFill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1600"/>
              </a:spcAft>
              <a:buClr>
                <a:srgbClr val="50F0F8"/>
              </a:buClr>
              <a:buSzPts val="1400"/>
              <a:buFont typeface="Roboto Slab Light"/>
              <a:buChar char="◂"/>
            </a:pPr>
            <a:r>
              <a:rPr lang="pt-BR" sz="1400">
                <a:solidFill>
                  <a:srgbClr val="F3F3F3"/>
                </a:solidFill>
              </a:rPr>
              <a:t>Para o case de detecção de doenças de pele, o modelo atingiu 85% de acurácia.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1881" name="Google Shape;1881;p53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Conclusão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882" name="Google Shape;18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884" name="Google Shape;1884;p53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1885" name="Google Shape;1885;p53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4"/>
          <p:cNvSpPr/>
          <p:nvPr/>
        </p:nvSpPr>
        <p:spPr>
          <a:xfrm rot="5400000">
            <a:off x="1223630" y="424953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4"/>
          <p:cNvSpPr/>
          <p:nvPr/>
        </p:nvSpPr>
        <p:spPr>
          <a:xfrm rot="-5400000">
            <a:off x="3869109" y="1122557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54"/>
          <p:cNvSpPr/>
          <p:nvPr/>
        </p:nvSpPr>
        <p:spPr>
          <a:xfrm rot="5400000">
            <a:off x="5094009" y="3703445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4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6" name="Google Shape;1896;p54"/>
          <p:cNvSpPr txBox="1"/>
          <p:nvPr>
            <p:ph idx="4294967295" type="body"/>
          </p:nvPr>
        </p:nvSpPr>
        <p:spPr>
          <a:xfrm>
            <a:off x="5300875" y="1509850"/>
            <a:ext cx="3721200" cy="30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50F0F8"/>
              </a:buClr>
              <a:buSzPts val="1200"/>
              <a:buFont typeface="Roboto Slab Light"/>
              <a:buChar char="◂"/>
            </a:pPr>
            <a:r>
              <a:rPr lang="pt-BR" sz="1000">
                <a:solidFill>
                  <a:srgbClr val="F2F2F2"/>
                </a:solidFill>
              </a:rPr>
              <a:t>[6]</a:t>
            </a:r>
            <a:r>
              <a:rPr lang="pt-BR" sz="1000" u="sng">
                <a:solidFill>
                  <a:srgbClr val="F2F2F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https://accessmedicine.mhmedical.com/content.aspx?sectionid=258956562&amp;bookid=3081&amp;Resultclick=2</a:t>
            </a:r>
            <a:endParaRPr sz="1000">
              <a:solidFill>
                <a:srgbClr val="F2F2F2"/>
              </a:solidFill>
            </a:endParaRPr>
          </a:p>
          <a:p>
            <a:pPr indent="-203200" lvl="0" marL="241300" rtl="0" algn="l">
              <a:spcBef>
                <a:spcPts val="1600"/>
              </a:spcBef>
              <a:spcAft>
                <a:spcPts val="0"/>
              </a:spcAft>
              <a:buClr>
                <a:srgbClr val="50F0F8"/>
              </a:buClr>
              <a:buSzPts val="1200"/>
              <a:buFont typeface="Roboto Slab Light"/>
              <a:buChar char="◂"/>
            </a:pPr>
            <a:r>
              <a:rPr lang="pt-BR" sz="1000">
                <a:solidFill>
                  <a:srgbClr val="F2F2F2"/>
                </a:solidFill>
              </a:rPr>
              <a:t>[7]</a:t>
            </a:r>
            <a:r>
              <a:rPr lang="pt-BR" sz="1000" u="sng">
                <a:solidFill>
                  <a:srgbClr val="F2F2F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https://www.ncbi.nlm.nih.gov/books/NBK11733/</a:t>
            </a:r>
            <a:endParaRPr sz="1000">
              <a:solidFill>
                <a:srgbClr val="F2F2F2"/>
              </a:solidFill>
            </a:endParaRPr>
          </a:p>
          <a:p>
            <a:pPr indent="-190500" lvl="0" marL="241300" rtl="0" algn="l">
              <a:spcBef>
                <a:spcPts val="1600"/>
              </a:spcBef>
              <a:spcAft>
                <a:spcPts val="0"/>
              </a:spcAft>
              <a:buClr>
                <a:srgbClr val="50F0F8"/>
              </a:buClr>
              <a:buSzPts val="1000"/>
              <a:buFont typeface="Roboto Slab Light"/>
              <a:buChar char="◂"/>
            </a:pPr>
            <a:r>
              <a:rPr lang="pt-BR" sz="1000">
                <a:solidFill>
                  <a:srgbClr val="F2F2F2"/>
                </a:solidFill>
              </a:rPr>
              <a:t>[8]</a:t>
            </a:r>
            <a:r>
              <a:rPr lang="pt-BR" sz="1000" u="sng">
                <a:solidFill>
                  <a:srgbClr val="F2F2F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https://ai.googleblog.com/2020/12/transformers-for-image-recognition-at.html</a:t>
            </a:r>
            <a:endParaRPr sz="1000">
              <a:solidFill>
                <a:srgbClr val="F2F2F2"/>
              </a:solidFill>
            </a:endParaRPr>
          </a:p>
          <a:p>
            <a:pPr indent="-203200" lvl="0" marL="241300" rtl="0" algn="l">
              <a:spcBef>
                <a:spcPts val="1600"/>
              </a:spcBef>
              <a:spcAft>
                <a:spcPts val="1600"/>
              </a:spcAft>
              <a:buClr>
                <a:srgbClr val="50F0F8"/>
              </a:buClr>
              <a:buSzPts val="1200"/>
              <a:buFont typeface="Roboto Slab Light"/>
              <a:buChar char="◂"/>
            </a:pPr>
            <a:r>
              <a:rPr lang="pt-BR" sz="1000">
                <a:solidFill>
                  <a:srgbClr val="F2F2F2"/>
                </a:solidFill>
              </a:rPr>
              <a:t>[9] Vaswani, A., Shazeer, N., Parmar, N., Uszkoreit, J., Jones, L., Gomez, A. N., ... &amp; Polosukhin, I. (2017). Attention is all you need. In Advances in neural information processing systems (pp. 5998-6008).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897" name="Google Shape;1897;p54"/>
          <p:cNvSpPr txBox="1"/>
          <p:nvPr>
            <p:ph type="ctrTitle"/>
          </p:nvPr>
        </p:nvSpPr>
        <p:spPr>
          <a:xfrm>
            <a:off x="790875" y="793445"/>
            <a:ext cx="23037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1898" name="Google Shape;1898;p54"/>
          <p:cNvSpPr txBox="1"/>
          <p:nvPr>
            <p:ph idx="4294967295" type="body"/>
          </p:nvPr>
        </p:nvSpPr>
        <p:spPr>
          <a:xfrm>
            <a:off x="430725" y="1509850"/>
            <a:ext cx="3721200" cy="32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9550" lvl="0" marL="241300" rtl="0" algn="l">
              <a:spcBef>
                <a:spcPts val="300"/>
              </a:spcBef>
              <a:spcAft>
                <a:spcPts val="0"/>
              </a:spcAft>
              <a:buClr>
                <a:srgbClr val="50F0F8"/>
              </a:buClr>
              <a:buSzPts val="1300"/>
              <a:buFont typeface="Roboto Slab Light"/>
              <a:buChar char="◂"/>
            </a:pPr>
            <a:r>
              <a:rPr lang="pt-BR" sz="1100">
                <a:solidFill>
                  <a:srgbClr val="F2F2F2"/>
                </a:solidFill>
              </a:rPr>
              <a:t>[1]</a:t>
            </a:r>
            <a:r>
              <a:rPr lang="pt-BR" sz="1100" u="sng">
                <a:solidFill>
                  <a:srgbClr val="F2F2F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https://www.kaggle.com/umairshahab/dermnet-skin-diesease-images</a:t>
            </a:r>
            <a:endParaRPr sz="1100">
              <a:solidFill>
                <a:srgbClr val="F2F2F2"/>
              </a:solidFill>
            </a:endParaRPr>
          </a:p>
          <a:p>
            <a:pPr indent="-196850" lvl="0" marL="241300" rtl="0" algn="l">
              <a:spcBef>
                <a:spcPts val="1000"/>
              </a:spcBef>
              <a:spcAft>
                <a:spcPts val="0"/>
              </a:spcAft>
              <a:buClr>
                <a:srgbClr val="50F0F8"/>
              </a:buClr>
              <a:buSzPts val="1100"/>
              <a:buFont typeface="Roboto Slab Light"/>
              <a:buChar char="◂"/>
            </a:pPr>
            <a:r>
              <a:rPr lang="pt-BR" sz="1100">
                <a:solidFill>
                  <a:srgbClr val="F2F2F2"/>
                </a:solidFill>
              </a:rPr>
              <a:t>[2]</a:t>
            </a:r>
            <a:r>
              <a:rPr lang="pt-BR" sz="1100" u="sng">
                <a:solidFill>
                  <a:srgbClr val="F2F2F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https://ichi.pro/pt/voce-esta-pronto-para-o-vision-transformer-vit-221968613950777</a:t>
            </a:r>
            <a:endParaRPr sz="1100">
              <a:solidFill>
                <a:srgbClr val="F2F2F2"/>
              </a:solidFill>
            </a:endParaRPr>
          </a:p>
          <a:p>
            <a:pPr indent="-196850" lvl="0" marL="241300" rtl="0" algn="l">
              <a:spcBef>
                <a:spcPts val="1000"/>
              </a:spcBef>
              <a:spcAft>
                <a:spcPts val="0"/>
              </a:spcAft>
              <a:buClr>
                <a:srgbClr val="50F0F8"/>
              </a:buClr>
              <a:buSzPts val="1100"/>
              <a:buFont typeface="Roboto Slab Light"/>
              <a:buChar char="◂"/>
            </a:pPr>
            <a:r>
              <a:rPr lang="pt-BR" sz="1100">
                <a:solidFill>
                  <a:srgbClr val="F2F2F2"/>
                </a:solidFill>
              </a:rPr>
              <a:t>[3]</a:t>
            </a:r>
            <a:r>
              <a:rPr lang="pt-BR" sz="1100" u="sng">
                <a:solidFill>
                  <a:srgbClr val="F2F2F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https://dicassobresaude.com/doencas-de-pele-conheca-as-10-mais-comuns/</a:t>
            </a:r>
            <a:endParaRPr sz="1100">
              <a:solidFill>
                <a:srgbClr val="F2F2F2"/>
              </a:solidFill>
            </a:endParaRPr>
          </a:p>
          <a:p>
            <a:pPr indent="-196850" lvl="0" marL="241300" rtl="0" algn="l">
              <a:spcBef>
                <a:spcPts val="1000"/>
              </a:spcBef>
              <a:spcAft>
                <a:spcPts val="0"/>
              </a:spcAft>
              <a:buClr>
                <a:srgbClr val="50F0F8"/>
              </a:buClr>
              <a:buSzPts val="1100"/>
              <a:buFont typeface="Roboto Slab Light"/>
              <a:buChar char="◂"/>
            </a:pPr>
            <a:r>
              <a:rPr lang="pt-BR" sz="1100">
                <a:solidFill>
                  <a:srgbClr val="F2F2F2"/>
                </a:solidFill>
              </a:rPr>
              <a:t>[4]</a:t>
            </a:r>
            <a:r>
              <a:rPr lang="pt-BR" sz="1100" u="sng">
                <a:solidFill>
                  <a:srgbClr val="F2F2F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https://www.sbd.org.br/dermatologia/pele/doencas-e-problemas/</a:t>
            </a:r>
            <a:endParaRPr sz="1100">
              <a:solidFill>
                <a:srgbClr val="F2F2F2"/>
              </a:solidFill>
            </a:endParaRPr>
          </a:p>
          <a:p>
            <a:pPr indent="-203200" lvl="0" marL="241300" rtl="0" algn="l">
              <a:spcBef>
                <a:spcPts val="1000"/>
              </a:spcBef>
              <a:spcAft>
                <a:spcPts val="1600"/>
              </a:spcAft>
              <a:buClr>
                <a:srgbClr val="50F0F8"/>
              </a:buClr>
              <a:buSzPts val="1200"/>
              <a:buFont typeface="Roboto Slab Light"/>
              <a:buChar char="◂"/>
            </a:pPr>
            <a:r>
              <a:rPr lang="pt-BR" sz="1100">
                <a:solidFill>
                  <a:srgbClr val="F2F2F2"/>
                </a:solidFill>
              </a:rPr>
              <a:t>[5]</a:t>
            </a:r>
            <a:r>
              <a:rPr lang="pt-BR" sz="1100" u="sng">
                <a:solidFill>
                  <a:srgbClr val="F2F2F2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https://accessmedicine.mhmedical.com/content.aspx?bookId=2184&amp;sectionId=165460313</a:t>
            </a:r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5"/>
          <p:cNvSpPr/>
          <p:nvPr/>
        </p:nvSpPr>
        <p:spPr>
          <a:xfrm rot="5400000">
            <a:off x="1223630" y="3658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5"/>
          <p:cNvSpPr/>
          <p:nvPr/>
        </p:nvSpPr>
        <p:spPr>
          <a:xfrm>
            <a:off x="4317650" y="35969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06" name="Google Shape;1906;p55"/>
          <p:cNvSpPr txBox="1"/>
          <p:nvPr>
            <p:ph type="ctrTitle"/>
          </p:nvPr>
        </p:nvSpPr>
        <p:spPr>
          <a:xfrm>
            <a:off x="1153450" y="1821926"/>
            <a:ext cx="23037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Obrigada!</a:t>
            </a:r>
            <a:endParaRPr sz="5500"/>
          </a:p>
        </p:txBody>
      </p:sp>
      <p:sp>
        <p:nvSpPr>
          <p:cNvPr id="1907" name="Google Shape;1907;p55"/>
          <p:cNvSpPr/>
          <p:nvPr/>
        </p:nvSpPr>
        <p:spPr>
          <a:xfrm>
            <a:off x="2874627" y="124171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55"/>
          <p:cNvSpPr/>
          <p:nvPr/>
        </p:nvSpPr>
        <p:spPr>
          <a:xfrm flipH="1">
            <a:off x="2875202" y="318246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9" name="Google Shape;1909;p55"/>
          <p:cNvCxnSpPr/>
          <p:nvPr/>
        </p:nvCxnSpPr>
        <p:spPr>
          <a:xfrm rot="10800000">
            <a:off x="947300" y="1699097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387900" y="458025"/>
            <a:ext cx="33798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Sumário</a:t>
            </a:r>
            <a:endParaRPr sz="3000"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446175" y="1489825"/>
            <a:ext cx="4511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1. Introdução: 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1.1 Teoria do problema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1.2 Solução proposta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2. Metodologia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2.1 Dados 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2.2 Modelo 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2.3 Funcionamento passo a passo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3. Resultados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3.1 Avaliação do modelo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3.2 Métricas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4. Conclusão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56" name="Google Shape;356;p31"/>
          <p:cNvGrpSpPr/>
          <p:nvPr/>
        </p:nvGrpSpPr>
        <p:grpSpPr>
          <a:xfrm>
            <a:off x="4957581" y="1363296"/>
            <a:ext cx="4186332" cy="3779979"/>
            <a:chOff x="1356525" y="651475"/>
            <a:chExt cx="4906625" cy="4411225"/>
          </a:xfrm>
        </p:grpSpPr>
        <p:sp>
          <p:nvSpPr>
            <p:cNvPr id="357" name="Google Shape;357;p3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40964" y="3730691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32"/>
          <p:cNvSpPr txBox="1"/>
          <p:nvPr>
            <p:ph type="title"/>
          </p:nvPr>
        </p:nvSpPr>
        <p:spPr>
          <a:xfrm>
            <a:off x="3148500" y="1317900"/>
            <a:ext cx="2847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Introdução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756" name="Google Shape;756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44801" y="-36562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8" name="Google Shape;758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140964" y="3730691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9" name="Google Shape;759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 flipH="1" rot="10800000">
            <a:off x="-244801" y="-365622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2"/>
          <p:cNvSpPr txBox="1"/>
          <p:nvPr>
            <p:ph idx="4294967295" type="body"/>
          </p:nvPr>
        </p:nvSpPr>
        <p:spPr>
          <a:xfrm>
            <a:off x="552488" y="1809600"/>
            <a:ext cx="8187600" cy="23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5900" lvl="0" marL="241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Roboto Slab Light"/>
              <a:buChar char="◂"/>
            </a:pPr>
            <a:r>
              <a:rPr lang="pt-BR" sz="1400"/>
              <a:t>A Pele é o maior Órgão do Corpo Humano</a:t>
            </a:r>
            <a:endParaRPr sz="1400">
              <a:highlight>
                <a:srgbClr val="00387E"/>
              </a:highlight>
            </a:endParaRPr>
          </a:p>
          <a:p>
            <a:pPr indent="-215900" lvl="0" marL="2413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Roboto Slab Light"/>
              <a:buChar char="◂"/>
            </a:pPr>
            <a:r>
              <a:rPr lang="pt-BR" sz="1400"/>
              <a:t>Possui diversas funções, como manter os fluidos do organismo, proteger contra bactérias, vírus e agressões externas, regular a temperatura corporal, entre outras</a:t>
            </a:r>
            <a:endParaRPr sz="1400"/>
          </a:p>
          <a:p>
            <a:pPr indent="-215900" lvl="0" marL="2413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Nunito Light"/>
              <a:buChar char="◂"/>
            </a:pPr>
            <a:r>
              <a:rPr lang="pt-BR" sz="1400"/>
              <a:t>Doenças de Pele são muito comuns, por isso são tratadas com menor preocupação</a:t>
            </a:r>
            <a:endParaRPr sz="1400"/>
          </a:p>
          <a:p>
            <a:pPr indent="-215900" lvl="0" marL="2413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1FFFF"/>
              </a:buClr>
              <a:buSzPts val="1400"/>
              <a:buFont typeface="Nunito Light"/>
              <a:buChar char="◂"/>
            </a:pPr>
            <a:r>
              <a:rPr lang="pt-BR" sz="1400"/>
              <a:t>No geral, tem menor letalidade, sendo vistas como “simples incômodos”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/>
          <p:nvPr>
            <p:ph idx="12" type="sldNum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6" name="Google Shape;766;p33"/>
          <p:cNvSpPr/>
          <p:nvPr/>
        </p:nvSpPr>
        <p:spPr>
          <a:xfrm rot="-5400000">
            <a:off x="4104263" y="763279"/>
            <a:ext cx="256400" cy="122825"/>
          </a:xfrm>
          <a:custGeom>
            <a:rect b="b" l="l" r="r" t="t"/>
            <a:pathLst>
              <a:path extrusionOk="0" h="4913" w="10256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" name="Google Shape;767;p33"/>
          <p:cNvGrpSpPr/>
          <p:nvPr/>
        </p:nvGrpSpPr>
        <p:grpSpPr>
          <a:xfrm>
            <a:off x="3249313" y="3629206"/>
            <a:ext cx="3028562" cy="1514281"/>
            <a:chOff x="3249313" y="3629206"/>
            <a:chExt cx="3028562" cy="1514281"/>
          </a:xfrm>
        </p:grpSpPr>
        <p:sp>
          <p:nvSpPr>
            <p:cNvPr id="768" name="Google Shape;768;p33"/>
            <p:cNvSpPr/>
            <p:nvPr/>
          </p:nvSpPr>
          <p:spPr>
            <a:xfrm rot="-5400000">
              <a:off x="4403351" y="4062768"/>
              <a:ext cx="720479" cy="1440959"/>
            </a:xfrm>
            <a:custGeom>
              <a:rect b="b" l="l" r="r" t="t"/>
              <a:pathLst>
                <a:path extrusionOk="0" h="46026" w="23013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 rot="-5400000">
              <a:off x="4369883" y="3963805"/>
              <a:ext cx="786695" cy="1572670"/>
            </a:xfrm>
            <a:custGeom>
              <a:rect b="b" l="l" r="r" t="t"/>
              <a:pathLst>
                <a:path extrusionOk="0" h="50233" w="25128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 rot="-5400000">
              <a:off x="4337136" y="3864842"/>
              <a:ext cx="852190" cy="1705100"/>
            </a:xfrm>
            <a:custGeom>
              <a:rect b="b" l="l" r="r" t="t"/>
              <a:pathLst>
                <a:path extrusionOk="0" h="54463" w="2722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 rot="-5400000">
              <a:off x="4304028" y="3765519"/>
              <a:ext cx="918406" cy="1837531"/>
            </a:xfrm>
            <a:custGeom>
              <a:rect b="b" l="l" r="r" t="t"/>
              <a:pathLst>
                <a:path extrusionOk="0" h="58693" w="29335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 rot="-5400000">
              <a:off x="4270921" y="3666196"/>
              <a:ext cx="984621" cy="1969962"/>
            </a:xfrm>
            <a:custGeom>
              <a:rect b="b" l="l" r="r" t="t"/>
              <a:pathLst>
                <a:path extrusionOk="0" h="62923" w="3145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 rot="-5400000">
              <a:off x="4237798" y="3566889"/>
              <a:ext cx="1050836" cy="2102361"/>
            </a:xfrm>
            <a:custGeom>
              <a:rect b="b" l="l" r="r" t="t"/>
              <a:pathLst>
                <a:path extrusionOk="0" h="67152" w="33565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 rot="-5400000">
              <a:off x="4204706" y="3467581"/>
              <a:ext cx="1117052" cy="2234761"/>
            </a:xfrm>
            <a:custGeom>
              <a:rect b="b" l="l" r="r" t="t"/>
              <a:pathLst>
                <a:path extrusionOk="0" h="71381" w="3568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 rot="-5400000">
              <a:off x="4171614" y="3368274"/>
              <a:ext cx="1183236" cy="2367191"/>
            </a:xfrm>
            <a:custGeom>
              <a:rect b="b" l="l" r="r" t="t"/>
              <a:pathLst>
                <a:path extrusionOk="0" h="75611" w="37794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 rot="-5400000">
              <a:off x="4138507" y="3268951"/>
              <a:ext cx="1249451" cy="2499622"/>
            </a:xfrm>
            <a:custGeom>
              <a:rect b="b" l="l" r="r" t="t"/>
              <a:pathLst>
                <a:path extrusionOk="0" h="79841" w="39909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 rot="-5400000">
              <a:off x="4105400" y="3169628"/>
              <a:ext cx="1315666" cy="2632053"/>
            </a:xfrm>
            <a:custGeom>
              <a:rect b="b" l="l" r="r" t="t"/>
              <a:pathLst>
                <a:path extrusionOk="0" h="84071" w="42024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 rot="-5400000">
              <a:off x="4071588" y="3068192"/>
              <a:ext cx="1383291" cy="2767301"/>
            </a:xfrm>
            <a:custGeom>
              <a:rect b="b" l="l" r="r" t="t"/>
              <a:pathLst>
                <a:path extrusionOk="0" h="88391" w="44184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 rot="-5400000">
              <a:off x="4039529" y="2971357"/>
              <a:ext cx="1448097" cy="2896163"/>
            </a:xfrm>
            <a:custGeom>
              <a:rect b="b" l="l" r="r" t="t"/>
              <a:pathLst>
                <a:path extrusionOk="0" h="92507" w="46254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 rot="-5400000">
              <a:off x="4006453" y="2872066"/>
              <a:ext cx="1514281" cy="3028562"/>
            </a:xfrm>
            <a:custGeom>
              <a:rect b="b" l="l" r="r" t="t"/>
              <a:pathLst>
                <a:path extrusionOk="0" h="96736" w="48368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33"/>
          <p:cNvSpPr txBox="1"/>
          <p:nvPr>
            <p:ph idx="1" type="body"/>
          </p:nvPr>
        </p:nvSpPr>
        <p:spPr>
          <a:xfrm>
            <a:off x="5395500" y="558225"/>
            <a:ext cx="3028500" cy="569400"/>
          </a:xfrm>
          <a:prstGeom prst="rect">
            <a:avLst/>
          </a:prstGeom>
        </p:spPr>
        <p:txBody>
          <a:bodyPr anchorCtr="0" anchor="b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//</a:t>
            </a:r>
            <a:r>
              <a:rPr lang="pt-BR"/>
              <a:t>Patologias</a:t>
            </a:r>
            <a:r>
              <a:rPr lang="pt-BR"/>
              <a:t> </a:t>
            </a:r>
            <a:endParaRPr/>
          </a:p>
        </p:txBody>
      </p:sp>
      <p:sp>
        <p:nvSpPr>
          <p:cNvPr id="782" name="Google Shape;782;p33"/>
          <p:cNvSpPr txBox="1"/>
          <p:nvPr/>
        </p:nvSpPr>
        <p:spPr>
          <a:xfrm>
            <a:off x="4461825" y="1186300"/>
            <a:ext cx="39621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Tratadas no Case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34"/>
          <p:cNvPicPr preferRelativeResize="0"/>
          <p:nvPr/>
        </p:nvPicPr>
        <p:blipFill rotWithShape="1">
          <a:blip r:embed="rId4">
            <a:alphaModFix/>
          </a:blip>
          <a:srcRect b="2555" l="5927" r="2177" t="2783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4"/>
          <p:cNvSpPr txBox="1"/>
          <p:nvPr>
            <p:ph idx="7" type="ctrTitle"/>
          </p:nvPr>
        </p:nvSpPr>
        <p:spPr>
          <a:xfrm>
            <a:off x="521750" y="153300"/>
            <a:ext cx="200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Psoríase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89" name="Google Shape;789;p34"/>
          <p:cNvSpPr txBox="1"/>
          <p:nvPr>
            <p:ph idx="8" type="subTitle"/>
          </p:nvPr>
        </p:nvSpPr>
        <p:spPr>
          <a:xfrm>
            <a:off x="235475" y="798000"/>
            <a:ext cx="29745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Doença crônica e não contagiosa. </a:t>
            </a:r>
            <a:endParaRPr sz="1100"/>
          </a:p>
          <a:p>
            <a:pPr indent="-1968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100"/>
              <a:buFont typeface="Roboto Slab Light"/>
              <a:buChar char="◂"/>
            </a:pPr>
            <a:r>
              <a:rPr lang="pt-BR" sz="1100"/>
              <a:t>É cíclica</a:t>
            </a:r>
            <a:endParaRPr sz="1100"/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Devido ao seu ciclo de ataques e grande produção de células, formam-se manchas espessas e escamosas na pele. </a:t>
            </a:r>
            <a:endParaRPr sz="1100"/>
          </a:p>
        </p:txBody>
      </p:sp>
      <p:sp>
        <p:nvSpPr>
          <p:cNvPr id="790" name="Google Shape;790;p34"/>
          <p:cNvSpPr txBox="1"/>
          <p:nvPr>
            <p:ph idx="1" type="subTitle"/>
          </p:nvPr>
        </p:nvSpPr>
        <p:spPr>
          <a:xfrm>
            <a:off x="235475" y="3068725"/>
            <a:ext cx="32049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Hipertrofia e aspecto escamoso ou verrucoso </a:t>
            </a:r>
            <a:endParaRPr sz="1100"/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São lesões pré-cancerosas dos queratinócitos e são muito comuns na </a:t>
            </a: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população idosa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Geralmente ocorrem em áreas </a:t>
            </a: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expostas ao sol</a:t>
            </a:r>
            <a:r>
              <a:rPr lang="pt-BR" sz="1100"/>
              <a:t>,sendo a exposição UV a maior causa</a:t>
            </a:r>
            <a:endParaRPr sz="1200"/>
          </a:p>
        </p:txBody>
      </p:sp>
      <p:sp>
        <p:nvSpPr>
          <p:cNvPr id="791" name="Google Shape;791;p34"/>
          <p:cNvSpPr txBox="1"/>
          <p:nvPr>
            <p:ph idx="4" type="subTitle"/>
          </p:nvPr>
        </p:nvSpPr>
        <p:spPr>
          <a:xfrm>
            <a:off x="6020775" y="882075"/>
            <a:ext cx="28014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É um processo inflamatório das glândulas sebáceas e dos folículos </a:t>
            </a:r>
            <a:endParaRPr sz="1100"/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"/>
              <a:buChar char="◂"/>
            </a:pP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Surgimento de cravos e espinhas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Comum tanto na </a:t>
            </a: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adolescência</a:t>
            </a:r>
            <a:r>
              <a:rPr lang="pt-BR" sz="1100"/>
              <a:t> quanto na </a:t>
            </a: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fase adulta</a:t>
            </a:r>
            <a:r>
              <a:rPr lang="pt-BR" sz="1100"/>
              <a:t>. </a:t>
            </a:r>
            <a:endParaRPr sz="1100"/>
          </a:p>
        </p:txBody>
      </p:sp>
      <p:sp>
        <p:nvSpPr>
          <p:cNvPr id="792" name="Google Shape;792;p34"/>
          <p:cNvSpPr txBox="1"/>
          <p:nvPr>
            <p:ph idx="6" type="subTitle"/>
          </p:nvPr>
        </p:nvSpPr>
        <p:spPr>
          <a:xfrm>
            <a:off x="5670000" y="3329875"/>
            <a:ext cx="32049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É uma lesão benigna da pele, geralmente arredondada ou irregular</a:t>
            </a:r>
            <a:endParaRPr sz="1100"/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Coloração em tons de marrom, e </a:t>
            </a:r>
            <a:r>
              <a:rPr b="1" lang="pt-BR" sz="1100">
                <a:latin typeface="Source Code Pro"/>
                <a:ea typeface="Source Code Pro"/>
                <a:cs typeface="Source Code Pro"/>
                <a:sym typeface="Source Code Pro"/>
              </a:rPr>
              <a:t>aspecto verrucoso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032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100"/>
              <a:t>Aparece principalmente na face e tronco e pode se tornar volumosa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93" name="Google Shape;793;p34"/>
          <p:cNvSpPr txBox="1"/>
          <p:nvPr>
            <p:ph idx="3" type="ctrTitle"/>
          </p:nvPr>
        </p:nvSpPr>
        <p:spPr>
          <a:xfrm>
            <a:off x="6531338" y="31056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Acne e Rosácea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4" name="Google Shape;794;p34"/>
          <p:cNvSpPr txBox="1"/>
          <p:nvPr>
            <p:ph idx="5" type="ctrTitle"/>
          </p:nvPr>
        </p:nvSpPr>
        <p:spPr>
          <a:xfrm>
            <a:off x="6853875" y="2901075"/>
            <a:ext cx="1772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Queratose Seborreica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5" name="Google Shape;795;p34"/>
          <p:cNvSpPr txBox="1"/>
          <p:nvPr>
            <p:ph idx="2" type="ctrTitle"/>
          </p:nvPr>
        </p:nvSpPr>
        <p:spPr>
          <a:xfrm>
            <a:off x="235475" y="2638225"/>
            <a:ext cx="1881300" cy="430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Queratose Actínica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96" name="Google Shape;796;p34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4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9" name="Google Shape;799;p34"/>
          <p:cNvCxnSpPr>
            <a:stCxn id="798" idx="3"/>
          </p:cNvCxnSpPr>
          <p:nvPr/>
        </p:nvCxnSpPr>
        <p:spPr>
          <a:xfrm flipH="1" rot="10800000">
            <a:off x="4633800" y="731125"/>
            <a:ext cx="1711800" cy="986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34"/>
          <p:cNvCxnSpPr>
            <a:stCxn id="797" idx="3"/>
            <a:endCxn id="794" idx="1"/>
          </p:cNvCxnSpPr>
          <p:nvPr/>
        </p:nvCxnSpPr>
        <p:spPr>
          <a:xfrm>
            <a:off x="5674200" y="2752100"/>
            <a:ext cx="1179600" cy="345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34"/>
          <p:cNvCxnSpPr/>
          <p:nvPr/>
        </p:nvCxnSpPr>
        <p:spPr>
          <a:xfrm flipH="1" rot="5400000">
            <a:off x="2081250" y="1277625"/>
            <a:ext cx="2091300" cy="750600"/>
          </a:xfrm>
          <a:prstGeom prst="bentConnector3">
            <a:avLst>
              <a:gd fmla="val 68589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34"/>
          <p:cNvCxnSpPr>
            <a:stCxn id="796" idx="1"/>
          </p:cNvCxnSpPr>
          <p:nvPr/>
        </p:nvCxnSpPr>
        <p:spPr>
          <a:xfrm flipH="1">
            <a:off x="3272100" y="3787125"/>
            <a:ext cx="1238100" cy="71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03" name="Google Shape;803;p34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4390231" y="2603567"/>
            <a:ext cx="334010" cy="297513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 txBox="1"/>
          <p:nvPr>
            <p:ph idx="1" type="subTitle"/>
          </p:nvPr>
        </p:nvSpPr>
        <p:spPr>
          <a:xfrm>
            <a:off x="441525" y="1201075"/>
            <a:ext cx="44169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Fatores de observação</a:t>
            </a:r>
            <a:endParaRPr sz="1200"/>
          </a:p>
          <a:p>
            <a:pPr indent="-203200" lvl="0" marL="241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Roboto Slab Light"/>
              <a:buChar char="◂"/>
            </a:pPr>
            <a:r>
              <a:rPr lang="pt-BR" sz="1200"/>
              <a:t>Sintomas: vermelhidão, inchaços, queimação, irritação, obstruções, inflamações, coceira, erupções</a:t>
            </a:r>
            <a:endParaRPr sz="1200"/>
          </a:p>
          <a:p>
            <a:pPr indent="-203200" lvl="0" marL="2413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Além da aparência, afetam a qualidade de vida e o bem-estar do paciente (acne/psoríase)</a:t>
            </a:r>
            <a:endParaRPr sz="1200"/>
          </a:p>
          <a:p>
            <a:pPr indent="-203200" lvl="0" marL="241300" rtl="0" algn="just"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A maioria das desordens e doenças da pele são facilmente tratáveis, mas algumas são potencialmente graves. </a:t>
            </a:r>
            <a:endParaRPr sz="1200"/>
          </a:p>
          <a:p>
            <a:pPr indent="-203200" lvl="0" marL="241300" rtl="0" algn="just">
              <a:spcBef>
                <a:spcPts val="1000"/>
              </a:spcBef>
              <a:spcAft>
                <a:spcPts val="1000"/>
              </a:spcAft>
              <a:buClr>
                <a:srgbClr val="11FFFF"/>
              </a:buClr>
              <a:buSzPts val="1200"/>
              <a:buFont typeface="Nunito Light"/>
              <a:buChar char="◂"/>
            </a:pPr>
            <a:r>
              <a:rPr lang="pt-BR" sz="1200"/>
              <a:t>Existem centenas de doenças de pele, e no geral possuem características e sintomas semelhantes, dificultando o diagnóstico</a:t>
            </a:r>
            <a:endParaRPr sz="1200"/>
          </a:p>
        </p:txBody>
      </p:sp>
      <p:sp>
        <p:nvSpPr>
          <p:cNvPr id="811" name="Google Shape;811;p35"/>
          <p:cNvSpPr txBox="1"/>
          <p:nvPr>
            <p:ph type="ctrTitle"/>
          </p:nvPr>
        </p:nvSpPr>
        <p:spPr>
          <a:xfrm>
            <a:off x="441525" y="571700"/>
            <a:ext cx="2595600" cy="5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Teoria do Problema</a:t>
            </a:r>
            <a:endParaRPr sz="3000"/>
          </a:p>
        </p:txBody>
      </p:sp>
      <p:sp>
        <p:nvSpPr>
          <p:cNvPr id="812" name="Google Shape;812;p35"/>
          <p:cNvSpPr/>
          <p:nvPr/>
        </p:nvSpPr>
        <p:spPr>
          <a:xfrm rot="-87225">
            <a:off x="5134315" y="2045776"/>
            <a:ext cx="6697019" cy="423894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5"/>
          <p:cNvSpPr/>
          <p:nvPr/>
        </p:nvSpPr>
        <p:spPr>
          <a:xfrm>
            <a:off x="4388865" y="6522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5"/>
          <p:cNvSpPr/>
          <p:nvPr/>
        </p:nvSpPr>
        <p:spPr>
          <a:xfrm flipH="1">
            <a:off x="4388564" y="4603488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p35"/>
          <p:cNvCxnSpPr/>
          <p:nvPr/>
        </p:nvCxnSpPr>
        <p:spPr>
          <a:xfrm rot="10800000">
            <a:off x="426775" y="1632672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35"/>
          <p:cNvSpPr/>
          <p:nvPr/>
        </p:nvSpPr>
        <p:spPr>
          <a:xfrm rot="10713100">
            <a:off x="6324689" y="2890761"/>
            <a:ext cx="144812" cy="12592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5"/>
          <p:cNvSpPr/>
          <p:nvPr/>
        </p:nvSpPr>
        <p:spPr>
          <a:xfrm rot="-86900">
            <a:off x="7700348" y="1618165"/>
            <a:ext cx="144812" cy="12592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5"/>
          <p:cNvSpPr/>
          <p:nvPr/>
        </p:nvSpPr>
        <p:spPr>
          <a:xfrm flipH="1" rot="5400000">
            <a:off x="5043722" y="2505600"/>
            <a:ext cx="86400" cy="864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6"/>
          <p:cNvSpPr txBox="1"/>
          <p:nvPr>
            <p:ph idx="1" type="body"/>
          </p:nvPr>
        </p:nvSpPr>
        <p:spPr>
          <a:xfrm>
            <a:off x="4486625" y="1122300"/>
            <a:ext cx="3784500" cy="3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Usar Machine Learning para:</a:t>
            </a:r>
            <a:endParaRPr sz="1400"/>
          </a:p>
          <a:p>
            <a:pPr indent="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159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Roboto Slab Light"/>
              <a:buChar char="◂"/>
            </a:pPr>
            <a:r>
              <a:rPr lang="pt-BR" sz="1400"/>
              <a:t>Reduzir a quantidade de “testes” de tratamento</a:t>
            </a:r>
            <a:endParaRPr sz="1400"/>
          </a:p>
          <a:p>
            <a:pPr indent="-215900" lvl="0" marL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Nunito Light"/>
              <a:buChar char="◂"/>
            </a:pPr>
            <a:r>
              <a:rPr lang="pt-BR" sz="1400"/>
              <a:t>Auxiliar a equipe médica</a:t>
            </a:r>
            <a:endParaRPr sz="1400"/>
          </a:p>
          <a:p>
            <a:pPr indent="-215900" lvl="0" marL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FFFF"/>
              </a:buClr>
              <a:buSzPts val="1400"/>
              <a:buFont typeface="Nunito Light"/>
              <a:buChar char="◂"/>
            </a:pPr>
            <a:r>
              <a:rPr lang="pt-BR" sz="1400"/>
              <a:t>Facilitar o Diagnóstico mais preciso</a:t>
            </a:r>
            <a:endParaRPr sz="1400"/>
          </a:p>
        </p:txBody>
      </p:sp>
      <p:sp>
        <p:nvSpPr>
          <p:cNvPr id="825" name="Google Shape;825;p36"/>
          <p:cNvSpPr/>
          <p:nvPr/>
        </p:nvSpPr>
        <p:spPr>
          <a:xfrm rot="63701">
            <a:off x="-2556732" y="2209196"/>
            <a:ext cx="6696549" cy="423864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6"/>
          <p:cNvSpPr txBox="1"/>
          <p:nvPr>
            <p:ph type="ctrTitle"/>
          </p:nvPr>
        </p:nvSpPr>
        <p:spPr>
          <a:xfrm>
            <a:off x="5967425" y="651300"/>
            <a:ext cx="2303700" cy="4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Solução</a:t>
            </a:r>
            <a:r>
              <a:rPr lang="pt-BR" sz="3000"/>
              <a:t> Proposta</a:t>
            </a:r>
            <a:endParaRPr sz="3000"/>
          </a:p>
        </p:txBody>
      </p:sp>
      <p:sp>
        <p:nvSpPr>
          <p:cNvPr id="827" name="Google Shape;827;p36"/>
          <p:cNvSpPr/>
          <p:nvPr/>
        </p:nvSpPr>
        <p:spPr>
          <a:xfrm rot="-5340734">
            <a:off x="4135459" y="2651391"/>
            <a:ext cx="87013" cy="87013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9" name="Google Shape;829;p36"/>
          <p:cNvSpPr/>
          <p:nvPr/>
        </p:nvSpPr>
        <p:spPr>
          <a:xfrm rot="10800000">
            <a:off x="4368653" y="4498164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6"/>
          <p:cNvSpPr/>
          <p:nvPr/>
        </p:nvSpPr>
        <p:spPr>
          <a:xfrm flipH="1" rot="10800000">
            <a:off x="4368352" y="546937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" name="Google Shape;831;p36"/>
          <p:cNvCxnSpPr/>
          <p:nvPr/>
        </p:nvCxnSpPr>
        <p:spPr>
          <a:xfrm>
            <a:off x="8424009" y="1564594"/>
            <a:ext cx="0" cy="13698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7"/>
          <p:cNvSpPr txBox="1"/>
          <p:nvPr>
            <p:ph idx="9" type="ctrTitle"/>
          </p:nvPr>
        </p:nvSpPr>
        <p:spPr>
          <a:xfrm>
            <a:off x="3673475" y="929575"/>
            <a:ext cx="44247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Metodologia </a:t>
            </a:r>
            <a:endParaRPr sz="3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37" name="Google Shape;83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8" name="Google Shape;838;p37"/>
          <p:cNvSpPr txBox="1"/>
          <p:nvPr/>
        </p:nvSpPr>
        <p:spPr>
          <a:xfrm>
            <a:off x="4139600" y="2599427"/>
            <a:ext cx="1095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01 - Dados</a:t>
            </a:r>
            <a:endParaRPr sz="2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839" name="Google Shape;839;p37"/>
          <p:cNvSpPr txBox="1"/>
          <p:nvPr/>
        </p:nvSpPr>
        <p:spPr>
          <a:xfrm>
            <a:off x="5135075" y="2519800"/>
            <a:ext cx="3421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Escolha do conjunto de dados e respectivo pré-processamento </a:t>
            </a:r>
            <a:endParaRPr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grpSp>
        <p:nvGrpSpPr>
          <p:cNvPr id="840" name="Google Shape;840;p37"/>
          <p:cNvGrpSpPr/>
          <p:nvPr/>
        </p:nvGrpSpPr>
        <p:grpSpPr>
          <a:xfrm>
            <a:off x="719993" y="945157"/>
            <a:ext cx="3675432" cy="3405599"/>
            <a:chOff x="985625" y="238500"/>
            <a:chExt cx="5643225" cy="5228925"/>
          </a:xfrm>
        </p:grpSpPr>
        <p:sp>
          <p:nvSpPr>
            <p:cNvPr id="841" name="Google Shape;841;p37"/>
            <p:cNvSpPr/>
            <p:nvPr/>
          </p:nvSpPr>
          <p:spPr>
            <a:xfrm>
              <a:off x="5612675" y="5222325"/>
              <a:ext cx="236000" cy="245100"/>
            </a:xfrm>
            <a:custGeom>
              <a:rect b="b" l="l" r="r" t="t"/>
              <a:pathLst>
                <a:path extrusionOk="0" h="9804" w="944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5631600" y="334000"/>
              <a:ext cx="202475" cy="123950"/>
            </a:xfrm>
            <a:custGeom>
              <a:rect b="b" l="l" r="r" t="t"/>
              <a:pathLst>
                <a:path extrusionOk="0" h="4958" w="8099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5915750" y="392800"/>
              <a:ext cx="130250" cy="134200"/>
            </a:xfrm>
            <a:custGeom>
              <a:rect b="b" l="l" r="r" t="t"/>
              <a:pathLst>
                <a:path extrusionOk="0" h="5368" w="521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5121750" y="333625"/>
              <a:ext cx="509875" cy="222200"/>
            </a:xfrm>
            <a:custGeom>
              <a:rect b="b" l="l" r="r" t="t"/>
              <a:pathLst>
                <a:path extrusionOk="0" h="8888" w="20395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6144625" y="516725"/>
              <a:ext cx="108950" cy="103800"/>
            </a:xfrm>
            <a:custGeom>
              <a:rect b="b" l="l" r="r" t="t"/>
              <a:pathLst>
                <a:path extrusionOk="0" h="4152" w="4358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6355750" y="1595650"/>
              <a:ext cx="92775" cy="112100"/>
            </a:xfrm>
            <a:custGeom>
              <a:rect b="b" l="l" r="r" t="t"/>
              <a:pathLst>
                <a:path extrusionOk="0" h="4484" w="3711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5981650" y="1856100"/>
              <a:ext cx="184300" cy="143675"/>
            </a:xfrm>
            <a:custGeom>
              <a:rect b="b" l="l" r="r" t="t"/>
              <a:pathLst>
                <a:path extrusionOk="0" h="5747" w="7372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5058200" y="597225"/>
              <a:ext cx="174075" cy="152350"/>
            </a:xfrm>
            <a:custGeom>
              <a:rect b="b" l="l" r="r" t="t"/>
              <a:pathLst>
                <a:path extrusionOk="0" h="6094" w="6963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5410600" y="480025"/>
              <a:ext cx="221025" cy="42250"/>
            </a:xfrm>
            <a:custGeom>
              <a:rect b="b" l="l" r="r" t="t"/>
              <a:pathLst>
                <a:path extrusionOk="0" h="1690" w="8841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5495850" y="518300"/>
              <a:ext cx="135775" cy="88025"/>
            </a:xfrm>
            <a:custGeom>
              <a:rect b="b" l="l" r="r" t="t"/>
              <a:pathLst>
                <a:path extrusionOk="0" h="3521" w="5431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5360100" y="566050"/>
              <a:ext cx="92750" cy="58425"/>
            </a:xfrm>
            <a:custGeom>
              <a:rect b="b" l="l" r="r" t="t"/>
              <a:pathLst>
                <a:path extrusionOk="0" h="2337" w="371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5631600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5898375" y="715625"/>
              <a:ext cx="83300" cy="90775"/>
            </a:xfrm>
            <a:custGeom>
              <a:rect b="b" l="l" r="r" t="t"/>
              <a:pathLst>
                <a:path extrusionOk="0" h="3631" w="3332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5991500" y="1587350"/>
              <a:ext cx="89225" cy="88825"/>
            </a:xfrm>
            <a:custGeom>
              <a:rect b="b" l="l" r="r" t="t"/>
              <a:pathLst>
                <a:path extrusionOk="0" h="3553" w="3569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5836025" y="1702200"/>
              <a:ext cx="77375" cy="89600"/>
            </a:xfrm>
            <a:custGeom>
              <a:rect b="b" l="l" r="r" t="t"/>
              <a:pathLst>
                <a:path extrusionOk="0" h="3584" w="3095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5373125" y="669850"/>
              <a:ext cx="75400" cy="89600"/>
            </a:xfrm>
            <a:custGeom>
              <a:rect b="b" l="l" r="r" t="t"/>
              <a:pathLst>
                <a:path extrusionOk="0" h="3584" w="3016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5473350" y="642225"/>
              <a:ext cx="65150" cy="84475"/>
            </a:xfrm>
            <a:custGeom>
              <a:rect b="b" l="l" r="r" t="t"/>
              <a:pathLst>
                <a:path extrusionOk="0" h="3379" w="2606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5578325" y="632350"/>
              <a:ext cx="53300" cy="78175"/>
            </a:xfrm>
            <a:custGeom>
              <a:rect b="b" l="l" r="r" t="t"/>
              <a:pathLst>
                <a:path extrusionOk="0" h="3127" w="2132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5633975" y="1877025"/>
              <a:ext cx="6725" cy="89200"/>
            </a:xfrm>
            <a:custGeom>
              <a:rect b="b" l="l" r="r" t="t"/>
              <a:pathLst>
                <a:path extrusionOk="0" h="3568" w="269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5047950" y="1708900"/>
              <a:ext cx="171300" cy="155925"/>
            </a:xfrm>
            <a:custGeom>
              <a:rect b="b" l="l" r="r" t="t"/>
              <a:pathLst>
                <a:path extrusionOk="0" h="6237" w="6852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5342725" y="1822950"/>
              <a:ext cx="86850" cy="93175"/>
            </a:xfrm>
            <a:custGeom>
              <a:rect b="b" l="l" r="r" t="t"/>
              <a:pathLst>
                <a:path extrusionOk="0" h="3727" w="3474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5212100" y="1755875"/>
              <a:ext cx="94750" cy="98275"/>
            </a:xfrm>
            <a:custGeom>
              <a:rect b="b" l="l" r="r" t="t"/>
              <a:pathLst>
                <a:path extrusionOk="0" h="3931" w="379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5122525" y="1654450"/>
              <a:ext cx="112100" cy="109725"/>
            </a:xfrm>
            <a:custGeom>
              <a:rect b="b" l="l" r="r" t="t"/>
              <a:pathLst>
                <a:path extrusionOk="0" h="4389" w="4484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6549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551500" y="1758250"/>
              <a:ext cx="56450" cy="79725"/>
            </a:xfrm>
            <a:custGeom>
              <a:rect b="b" l="l" r="r" t="t"/>
              <a:pathLst>
                <a:path extrusionOk="0" h="3189" w="2258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447700" y="1737725"/>
              <a:ext cx="67900" cy="86450"/>
            </a:xfrm>
            <a:custGeom>
              <a:rect b="b" l="l" r="r" t="t"/>
              <a:pathLst>
                <a:path extrusionOk="0" h="3458" w="2716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118200" y="1512375"/>
              <a:ext cx="90375" cy="84475"/>
            </a:xfrm>
            <a:custGeom>
              <a:rect b="b" l="l" r="r" t="t"/>
              <a:pathLst>
                <a:path extrusionOk="0" h="3379" w="3615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4633975" y="238500"/>
              <a:ext cx="1994875" cy="1994500"/>
            </a:xfrm>
            <a:custGeom>
              <a:rect b="b" l="l" r="r" t="t"/>
              <a:pathLst>
                <a:path extrusionOk="0" h="79780" w="79795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5621350" y="279550"/>
              <a:ext cx="965675" cy="968850"/>
            </a:xfrm>
            <a:custGeom>
              <a:rect b="b" l="l" r="r" t="t"/>
              <a:pathLst>
                <a:path extrusionOk="0" h="38754" w="38627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4703825" y="307975"/>
              <a:ext cx="1855200" cy="1855175"/>
            </a:xfrm>
            <a:custGeom>
              <a:rect b="b" l="l" r="r" t="t"/>
              <a:pathLst>
                <a:path extrusionOk="0" h="74207" w="74208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6422450" y="1153275"/>
              <a:ext cx="59225" cy="192200"/>
            </a:xfrm>
            <a:custGeom>
              <a:rect b="b" l="l" r="r" t="t"/>
              <a:pathLst>
                <a:path extrusionOk="0" h="7688" w="2369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6381400" y="927925"/>
              <a:ext cx="127100" cy="121975"/>
            </a:xfrm>
            <a:custGeom>
              <a:rect b="b" l="l" r="r" t="t"/>
              <a:pathLst>
                <a:path extrusionOk="0" h="4879" w="5084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6275250" y="733775"/>
              <a:ext cx="94350" cy="106575"/>
            </a:xfrm>
            <a:custGeom>
              <a:rect b="b" l="l" r="r" t="t"/>
              <a:pathLst>
                <a:path extrusionOk="0" h="4263" w="3774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5870350" y="553025"/>
              <a:ext cx="491350" cy="694975"/>
            </a:xfrm>
            <a:custGeom>
              <a:rect b="b" l="l" r="r" t="t"/>
              <a:pathLst>
                <a:path extrusionOk="0" h="27799" w="19654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5352600" y="480425"/>
              <a:ext cx="1033950" cy="1510275"/>
            </a:xfrm>
            <a:custGeom>
              <a:rect b="b" l="l" r="r" t="t"/>
              <a:pathLst>
                <a:path extrusionOk="0" h="60411" w="41358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904300" y="508050"/>
              <a:ext cx="726925" cy="1448725"/>
            </a:xfrm>
            <a:custGeom>
              <a:rect b="b" l="l" r="r" t="t"/>
              <a:pathLst>
                <a:path extrusionOk="0" h="57949" w="29077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5974150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6092150" y="941750"/>
              <a:ext cx="90000" cy="78950"/>
            </a:xfrm>
            <a:custGeom>
              <a:rect b="b" l="l" r="r" t="t"/>
              <a:pathLst>
                <a:path extrusionOk="0" h="3158" w="360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6152525" y="1142600"/>
              <a:ext cx="80525" cy="58050"/>
            </a:xfrm>
            <a:custGeom>
              <a:rect b="b" l="l" r="r" t="t"/>
              <a:pathLst>
                <a:path extrusionOk="0" h="2322" w="3221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6155275" y="1247200"/>
              <a:ext cx="78175" cy="55250"/>
            </a:xfrm>
            <a:custGeom>
              <a:rect b="b" l="l" r="r" t="t"/>
              <a:pathLst>
                <a:path extrusionOk="0" h="2210" w="3127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6137125" y="1340325"/>
              <a:ext cx="85650" cy="66325"/>
            </a:xfrm>
            <a:custGeom>
              <a:rect b="b" l="l" r="r" t="t"/>
              <a:pathLst>
                <a:path extrusionOk="0" h="2653" w="3426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5132800" y="853750"/>
              <a:ext cx="90375" cy="85650"/>
            </a:xfrm>
            <a:custGeom>
              <a:rect b="b" l="l" r="r" t="t"/>
              <a:pathLst>
                <a:path extrusionOk="0" h="3426" w="3615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5200275" y="777575"/>
              <a:ext cx="88425" cy="89600"/>
            </a:xfrm>
            <a:custGeom>
              <a:rect b="b" l="l" r="r" t="t"/>
              <a:pathLst>
                <a:path extrusionOk="0" h="3584" w="3537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5123325" y="727450"/>
              <a:ext cx="1016200" cy="1016600"/>
            </a:xfrm>
            <a:custGeom>
              <a:rect b="b" l="l" r="r" t="t"/>
              <a:pathLst>
                <a:path extrusionOk="0" h="40664" w="40648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192775" y="796925"/>
              <a:ext cx="877300" cy="877275"/>
            </a:xfrm>
            <a:custGeom>
              <a:rect b="b" l="l" r="r" t="t"/>
              <a:pathLst>
                <a:path extrusionOk="0" h="35091" w="35092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985625" y="1148125"/>
              <a:ext cx="3454625" cy="25"/>
            </a:xfrm>
            <a:custGeom>
              <a:rect b="b" l="l" r="r" t="t"/>
              <a:pathLst>
                <a:path extrusionOk="0" h="1" w="138185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4390875" y="1143000"/>
              <a:ext cx="49375" cy="9900"/>
            </a:xfrm>
            <a:custGeom>
              <a:rect b="b" l="l" r="r" t="t"/>
              <a:pathLst>
                <a:path extrusionOk="0" h="396" w="1975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182925" y="1143000"/>
              <a:ext cx="3060000" cy="9900"/>
            </a:xfrm>
            <a:custGeom>
              <a:rect b="b" l="l" r="r" t="t"/>
              <a:pathLst>
                <a:path extrusionOk="0" h="396" w="12240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985625" y="1143000"/>
              <a:ext cx="49350" cy="9900"/>
            </a:xfrm>
            <a:custGeom>
              <a:rect b="b" l="l" r="r" t="t"/>
              <a:pathLst>
                <a:path extrusionOk="0" h="396" w="1974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3768950" y="1234950"/>
              <a:ext cx="1996075" cy="1983850"/>
            </a:xfrm>
            <a:custGeom>
              <a:rect b="b" l="l" r="r" t="t"/>
              <a:pathLst>
                <a:path extrusionOk="0" h="79354" w="79843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2737775" y="1234950"/>
              <a:ext cx="3052900" cy="3052525"/>
            </a:xfrm>
            <a:custGeom>
              <a:rect b="b" l="l" r="r" t="t"/>
              <a:pathLst>
                <a:path extrusionOk="0" h="122101" w="122116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1722000" y="1234950"/>
              <a:ext cx="4036700" cy="4103025"/>
            </a:xfrm>
            <a:custGeom>
              <a:rect b="b" l="l" r="r" t="t"/>
              <a:pathLst>
                <a:path extrusionOk="0" h="164121" w="161468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1600450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2617800" y="999750"/>
              <a:ext cx="252600" cy="252600"/>
            </a:xfrm>
            <a:custGeom>
              <a:rect b="b" l="l" r="r" t="t"/>
              <a:pathLst>
                <a:path extrusionOk="0" h="10104" w="10104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3649775" y="999750"/>
              <a:ext cx="252575" cy="252600"/>
            </a:xfrm>
            <a:custGeom>
              <a:rect b="b" l="l" r="r" t="t"/>
              <a:pathLst>
                <a:path extrusionOk="0" h="10104" w="10103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5612675" y="4156825"/>
              <a:ext cx="236000" cy="245075"/>
            </a:xfrm>
            <a:custGeom>
              <a:rect b="b" l="l" r="r" t="t"/>
              <a:pathLst>
                <a:path extrusionOk="0" h="9803" w="944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5615025" y="3092875"/>
              <a:ext cx="236025" cy="245500"/>
            </a:xfrm>
            <a:custGeom>
              <a:rect b="b" l="l" r="r" t="t"/>
              <a:pathLst>
                <a:path extrusionOk="0" h="9820" w="9441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